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100" d="100"/>
          <a:sy n="100" d="100"/>
        </p:scale>
        <p:origin x="124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diagrams/_rels/data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image" Target="../media/image36.jpg"/><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image" Target="../media/image36.jpg"/><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58DFF3-A21A-40C5-9D6C-32C20BE02EA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JM"/>
        </a:p>
      </dgm:t>
    </dgm:pt>
    <dgm:pt modelId="{33A016EB-480B-4769-B030-9BEB134C1D84}">
      <dgm:prSet/>
      <dgm:spPr/>
      <dgm:t>
        <a:bodyPr/>
        <a:lstStyle/>
        <a:p>
          <a:r>
            <a:rPr lang="en-US" b="1" dirty="0"/>
            <a:t>Load dataset and libraries</a:t>
          </a:r>
          <a:endParaRPr lang="en-JM" dirty="0"/>
        </a:p>
      </dgm:t>
    </dgm:pt>
    <dgm:pt modelId="{F65AB928-ACC1-4776-BC20-86F495563A37}" type="parTrans" cxnId="{17FFB00D-EB6B-46EF-8044-4117E05467D9}">
      <dgm:prSet/>
      <dgm:spPr/>
      <dgm:t>
        <a:bodyPr/>
        <a:lstStyle/>
        <a:p>
          <a:endParaRPr lang="en-JM"/>
        </a:p>
      </dgm:t>
    </dgm:pt>
    <dgm:pt modelId="{5C66E323-58A5-4B67-A2B2-B5B5B104268D}" type="sibTrans" cxnId="{17FFB00D-EB6B-46EF-8044-4117E05467D9}">
      <dgm:prSet/>
      <dgm:spPr/>
      <dgm:t>
        <a:bodyPr/>
        <a:lstStyle/>
        <a:p>
          <a:endParaRPr lang="en-JM"/>
        </a:p>
      </dgm:t>
    </dgm:pt>
    <dgm:pt modelId="{C5B077F5-CA8F-48C4-9B8B-28E22FB5F885}">
      <dgm:prSet/>
      <dgm:spPr/>
      <dgm:t>
        <a:bodyPr/>
        <a:lstStyle/>
        <a:p>
          <a:r>
            <a:rPr lang="en-US" b="1"/>
            <a:t>Calculate missing value per attribute as a percentage</a:t>
          </a:r>
          <a:endParaRPr lang="en-JM"/>
        </a:p>
      </dgm:t>
    </dgm:pt>
    <dgm:pt modelId="{28F801B3-5926-47C4-BF53-A8FE86CFCFB6}" type="parTrans" cxnId="{4F3E0A96-84E0-4335-A10C-83F2381C4CE4}">
      <dgm:prSet/>
      <dgm:spPr/>
      <dgm:t>
        <a:bodyPr/>
        <a:lstStyle/>
        <a:p>
          <a:endParaRPr lang="en-JM"/>
        </a:p>
      </dgm:t>
    </dgm:pt>
    <dgm:pt modelId="{CC6892D0-96A2-46A8-8284-9CD791C60ECA}" type="sibTrans" cxnId="{4F3E0A96-84E0-4335-A10C-83F2381C4CE4}">
      <dgm:prSet/>
      <dgm:spPr/>
      <dgm:t>
        <a:bodyPr/>
        <a:lstStyle/>
        <a:p>
          <a:endParaRPr lang="en-JM"/>
        </a:p>
      </dgm:t>
    </dgm:pt>
    <dgm:pt modelId="{B2FED67A-8E94-40ED-92B8-DFC1D84A7E81}">
      <dgm:prSet/>
      <dgm:spPr/>
      <dgm:t>
        <a:bodyPr/>
        <a:lstStyle/>
        <a:p>
          <a:r>
            <a:rPr lang="en-US" b="1"/>
            <a:t>Identify which columns are numerical and categorical</a:t>
          </a:r>
          <a:endParaRPr lang="en-JM"/>
        </a:p>
      </dgm:t>
    </dgm:pt>
    <dgm:pt modelId="{D762083D-B9A7-48F0-BBDA-E94DEADBE058}" type="parTrans" cxnId="{1257BE5E-E3A2-4A06-9E3B-0AF75F5BEEA9}">
      <dgm:prSet/>
      <dgm:spPr/>
      <dgm:t>
        <a:bodyPr/>
        <a:lstStyle/>
        <a:p>
          <a:endParaRPr lang="en-JM"/>
        </a:p>
      </dgm:t>
    </dgm:pt>
    <dgm:pt modelId="{8E20D7CA-8A0C-4BF2-9302-AEC1FD42D5B0}" type="sibTrans" cxnId="{1257BE5E-E3A2-4A06-9E3B-0AF75F5BEEA9}">
      <dgm:prSet/>
      <dgm:spPr/>
      <dgm:t>
        <a:bodyPr/>
        <a:lstStyle/>
        <a:p>
          <a:endParaRPr lang="en-JM"/>
        </a:p>
      </dgm:t>
    </dgm:pt>
    <dgm:pt modelId="{3CFE21D2-8F58-4EAD-9EB9-C39A7327D17D}">
      <dgm:prSet/>
      <dgm:spPr/>
      <dgm:t>
        <a:bodyPr/>
        <a:lstStyle/>
        <a:p>
          <a:r>
            <a:rPr lang="en-US" b="1"/>
            <a:t>Calculate the number of launches on each site</a:t>
          </a:r>
          <a:endParaRPr lang="en-JM"/>
        </a:p>
      </dgm:t>
    </dgm:pt>
    <dgm:pt modelId="{A29706E6-2A12-4CEC-95D7-8F84D6AB2F0B}" type="parTrans" cxnId="{6451F7CC-E1EA-4025-BE6E-E0142C1ECE81}">
      <dgm:prSet/>
      <dgm:spPr/>
      <dgm:t>
        <a:bodyPr/>
        <a:lstStyle/>
        <a:p>
          <a:endParaRPr lang="en-JM"/>
        </a:p>
      </dgm:t>
    </dgm:pt>
    <dgm:pt modelId="{94CCBBC3-1FEF-4FD5-A114-54305704A45A}" type="sibTrans" cxnId="{6451F7CC-E1EA-4025-BE6E-E0142C1ECE81}">
      <dgm:prSet/>
      <dgm:spPr/>
      <dgm:t>
        <a:bodyPr/>
        <a:lstStyle/>
        <a:p>
          <a:endParaRPr lang="en-JM"/>
        </a:p>
      </dgm:t>
    </dgm:pt>
    <dgm:pt modelId="{D6501849-D401-4776-A546-A9F2BBF0017D}">
      <dgm:prSet/>
      <dgm:spPr/>
      <dgm:t>
        <a:bodyPr/>
        <a:lstStyle/>
        <a:p>
          <a:r>
            <a:rPr lang="en-US" b="1"/>
            <a:t>Calculate the number and occurrence of each orbit</a:t>
          </a:r>
          <a:endParaRPr lang="en-JM"/>
        </a:p>
      </dgm:t>
    </dgm:pt>
    <dgm:pt modelId="{59EBCEAA-32CD-40B5-B2F1-4A839B8ABE49}" type="parTrans" cxnId="{06D8F227-1284-4E5B-A976-A9C07F9D8CD4}">
      <dgm:prSet/>
      <dgm:spPr/>
      <dgm:t>
        <a:bodyPr/>
        <a:lstStyle/>
        <a:p>
          <a:endParaRPr lang="en-JM"/>
        </a:p>
      </dgm:t>
    </dgm:pt>
    <dgm:pt modelId="{67699864-7736-4E14-A512-B55FBFECBC77}" type="sibTrans" cxnId="{06D8F227-1284-4E5B-A976-A9C07F9D8CD4}">
      <dgm:prSet/>
      <dgm:spPr/>
      <dgm:t>
        <a:bodyPr/>
        <a:lstStyle/>
        <a:p>
          <a:endParaRPr lang="en-JM"/>
        </a:p>
      </dgm:t>
    </dgm:pt>
    <dgm:pt modelId="{3D7F0D54-EE8E-4ED6-BC84-2091885CB97F}">
      <dgm:prSet/>
      <dgm:spPr/>
      <dgm:t>
        <a:bodyPr/>
        <a:lstStyle/>
        <a:p>
          <a:r>
            <a:rPr lang="en-US" b="1"/>
            <a:t>Calculate the number and occurrence of mission outcome of the orbits</a:t>
          </a:r>
          <a:endParaRPr lang="en-JM"/>
        </a:p>
      </dgm:t>
    </dgm:pt>
    <dgm:pt modelId="{52C647B4-7A2B-4215-960D-558742236061}" type="parTrans" cxnId="{690CAE32-E779-4459-BDBB-1D3A74818E73}">
      <dgm:prSet/>
      <dgm:spPr/>
      <dgm:t>
        <a:bodyPr/>
        <a:lstStyle/>
        <a:p>
          <a:endParaRPr lang="en-JM"/>
        </a:p>
      </dgm:t>
    </dgm:pt>
    <dgm:pt modelId="{4F89C9B4-3DFD-483C-A263-AC9894512F3D}" type="sibTrans" cxnId="{690CAE32-E779-4459-BDBB-1D3A74818E73}">
      <dgm:prSet/>
      <dgm:spPr/>
      <dgm:t>
        <a:bodyPr/>
        <a:lstStyle/>
        <a:p>
          <a:endParaRPr lang="en-JM"/>
        </a:p>
      </dgm:t>
    </dgm:pt>
    <dgm:pt modelId="{31E49B9D-B6D8-440A-BAF4-13BB274DFE87}">
      <dgm:prSet/>
      <dgm:spPr/>
      <dgm:t>
        <a:bodyPr/>
        <a:lstStyle/>
        <a:p>
          <a:r>
            <a:rPr lang="en-US" b="1"/>
            <a:t>Create a landing outcome label from Outcome column</a:t>
          </a:r>
          <a:endParaRPr lang="en-JM"/>
        </a:p>
      </dgm:t>
    </dgm:pt>
    <dgm:pt modelId="{4DFDC292-FCA5-4F79-AE34-CAF7AD09B1C4}" type="parTrans" cxnId="{7372935B-6A1B-4862-BD4B-6D6717512AD6}">
      <dgm:prSet/>
      <dgm:spPr/>
      <dgm:t>
        <a:bodyPr/>
        <a:lstStyle/>
        <a:p>
          <a:endParaRPr lang="en-JM"/>
        </a:p>
      </dgm:t>
    </dgm:pt>
    <dgm:pt modelId="{AABC4C8C-48DE-432B-B165-C9C861B5E394}" type="sibTrans" cxnId="{7372935B-6A1B-4862-BD4B-6D6717512AD6}">
      <dgm:prSet/>
      <dgm:spPr/>
      <dgm:t>
        <a:bodyPr/>
        <a:lstStyle/>
        <a:p>
          <a:endParaRPr lang="en-JM"/>
        </a:p>
      </dgm:t>
    </dgm:pt>
    <dgm:pt modelId="{D6A1B5AF-3824-4295-8E75-816B8DD07BFB}">
      <dgm:prSet/>
      <dgm:spPr/>
      <dgm:t>
        <a:bodyPr/>
        <a:lstStyle/>
        <a:p>
          <a:r>
            <a:rPr lang="en-US" b="1"/>
            <a:t>Determine the successful landing rate for first stage rockets</a:t>
          </a:r>
          <a:endParaRPr lang="en-JM"/>
        </a:p>
      </dgm:t>
    </dgm:pt>
    <dgm:pt modelId="{8165937E-8118-4C04-AE27-A7916B36D6ED}" type="parTrans" cxnId="{3709C12A-7E97-4005-95FC-4D9106B8D89D}">
      <dgm:prSet/>
      <dgm:spPr/>
      <dgm:t>
        <a:bodyPr/>
        <a:lstStyle/>
        <a:p>
          <a:endParaRPr lang="en-JM"/>
        </a:p>
      </dgm:t>
    </dgm:pt>
    <dgm:pt modelId="{B2A8AC5D-55CB-4B8C-A3EF-4ACF55A7BBD7}" type="sibTrans" cxnId="{3709C12A-7E97-4005-95FC-4D9106B8D89D}">
      <dgm:prSet/>
      <dgm:spPr/>
      <dgm:t>
        <a:bodyPr/>
        <a:lstStyle/>
        <a:p>
          <a:endParaRPr lang="en-JM"/>
        </a:p>
      </dgm:t>
    </dgm:pt>
    <dgm:pt modelId="{EAC56F94-3BA3-4D70-8BBA-80A2AC2C44F3}" type="pres">
      <dgm:prSet presAssocID="{6458DFF3-A21A-40C5-9D6C-32C20BE02EAA}" presName="linear" presStyleCnt="0">
        <dgm:presLayoutVars>
          <dgm:animLvl val="lvl"/>
          <dgm:resizeHandles val="exact"/>
        </dgm:presLayoutVars>
      </dgm:prSet>
      <dgm:spPr/>
    </dgm:pt>
    <dgm:pt modelId="{4689A6A7-76CA-4719-AB5D-A0A66007EBA3}" type="pres">
      <dgm:prSet presAssocID="{33A016EB-480B-4769-B030-9BEB134C1D84}" presName="parentText" presStyleLbl="node1" presStyleIdx="0" presStyleCnt="8">
        <dgm:presLayoutVars>
          <dgm:chMax val="0"/>
          <dgm:bulletEnabled val="1"/>
        </dgm:presLayoutVars>
      </dgm:prSet>
      <dgm:spPr/>
    </dgm:pt>
    <dgm:pt modelId="{5ED3B449-31D3-4B46-916A-C009E73DC099}" type="pres">
      <dgm:prSet presAssocID="{5C66E323-58A5-4B67-A2B2-B5B5B104268D}" presName="spacer" presStyleCnt="0"/>
      <dgm:spPr/>
    </dgm:pt>
    <dgm:pt modelId="{06523B42-9A2D-4C9C-BC3F-A4E170F80B3E}" type="pres">
      <dgm:prSet presAssocID="{C5B077F5-CA8F-48C4-9B8B-28E22FB5F885}" presName="parentText" presStyleLbl="node1" presStyleIdx="1" presStyleCnt="8">
        <dgm:presLayoutVars>
          <dgm:chMax val="0"/>
          <dgm:bulletEnabled val="1"/>
        </dgm:presLayoutVars>
      </dgm:prSet>
      <dgm:spPr/>
    </dgm:pt>
    <dgm:pt modelId="{34574518-5A05-4E6D-9685-F4B5B44C4828}" type="pres">
      <dgm:prSet presAssocID="{CC6892D0-96A2-46A8-8284-9CD791C60ECA}" presName="spacer" presStyleCnt="0"/>
      <dgm:spPr/>
    </dgm:pt>
    <dgm:pt modelId="{1606DD42-E304-455F-BDC0-56E56F556CF9}" type="pres">
      <dgm:prSet presAssocID="{B2FED67A-8E94-40ED-92B8-DFC1D84A7E81}" presName="parentText" presStyleLbl="node1" presStyleIdx="2" presStyleCnt="8">
        <dgm:presLayoutVars>
          <dgm:chMax val="0"/>
          <dgm:bulletEnabled val="1"/>
        </dgm:presLayoutVars>
      </dgm:prSet>
      <dgm:spPr/>
    </dgm:pt>
    <dgm:pt modelId="{E37853B4-FE10-435C-B655-AE8DD184C7DB}" type="pres">
      <dgm:prSet presAssocID="{8E20D7CA-8A0C-4BF2-9302-AEC1FD42D5B0}" presName="spacer" presStyleCnt="0"/>
      <dgm:spPr/>
    </dgm:pt>
    <dgm:pt modelId="{A5AFDADE-5DEE-4287-823B-FB8AB126E018}" type="pres">
      <dgm:prSet presAssocID="{3CFE21D2-8F58-4EAD-9EB9-C39A7327D17D}" presName="parentText" presStyleLbl="node1" presStyleIdx="3" presStyleCnt="8">
        <dgm:presLayoutVars>
          <dgm:chMax val="0"/>
          <dgm:bulletEnabled val="1"/>
        </dgm:presLayoutVars>
      </dgm:prSet>
      <dgm:spPr/>
    </dgm:pt>
    <dgm:pt modelId="{344DF123-ECFC-4E52-ADFC-BC22FDD6CAF6}" type="pres">
      <dgm:prSet presAssocID="{94CCBBC3-1FEF-4FD5-A114-54305704A45A}" presName="spacer" presStyleCnt="0"/>
      <dgm:spPr/>
    </dgm:pt>
    <dgm:pt modelId="{A94B137A-67CD-442E-BF1F-25BFC324947F}" type="pres">
      <dgm:prSet presAssocID="{D6501849-D401-4776-A546-A9F2BBF0017D}" presName="parentText" presStyleLbl="node1" presStyleIdx="4" presStyleCnt="8">
        <dgm:presLayoutVars>
          <dgm:chMax val="0"/>
          <dgm:bulletEnabled val="1"/>
        </dgm:presLayoutVars>
      </dgm:prSet>
      <dgm:spPr/>
    </dgm:pt>
    <dgm:pt modelId="{C8A6B7A9-B6E3-4453-B2C6-D0518A5AD6D5}" type="pres">
      <dgm:prSet presAssocID="{67699864-7736-4E14-A512-B55FBFECBC77}" presName="spacer" presStyleCnt="0"/>
      <dgm:spPr/>
    </dgm:pt>
    <dgm:pt modelId="{2794AA2C-64CC-421C-A419-D2923712E584}" type="pres">
      <dgm:prSet presAssocID="{3D7F0D54-EE8E-4ED6-BC84-2091885CB97F}" presName="parentText" presStyleLbl="node1" presStyleIdx="5" presStyleCnt="8">
        <dgm:presLayoutVars>
          <dgm:chMax val="0"/>
          <dgm:bulletEnabled val="1"/>
        </dgm:presLayoutVars>
      </dgm:prSet>
      <dgm:spPr/>
    </dgm:pt>
    <dgm:pt modelId="{D3B084A2-FB3E-4619-8813-6A5E0FDD0966}" type="pres">
      <dgm:prSet presAssocID="{4F89C9B4-3DFD-483C-A263-AC9894512F3D}" presName="spacer" presStyleCnt="0"/>
      <dgm:spPr/>
    </dgm:pt>
    <dgm:pt modelId="{4A24A7EA-64B0-408C-B0EC-703EEA2AC45D}" type="pres">
      <dgm:prSet presAssocID="{31E49B9D-B6D8-440A-BAF4-13BB274DFE87}" presName="parentText" presStyleLbl="node1" presStyleIdx="6" presStyleCnt="8">
        <dgm:presLayoutVars>
          <dgm:chMax val="0"/>
          <dgm:bulletEnabled val="1"/>
        </dgm:presLayoutVars>
      </dgm:prSet>
      <dgm:spPr/>
    </dgm:pt>
    <dgm:pt modelId="{9B713835-B5E8-490A-B362-39719A957184}" type="pres">
      <dgm:prSet presAssocID="{AABC4C8C-48DE-432B-B165-C9C861B5E394}" presName="spacer" presStyleCnt="0"/>
      <dgm:spPr/>
    </dgm:pt>
    <dgm:pt modelId="{D6BB704C-91B4-4862-8885-DF9C69A35A1A}" type="pres">
      <dgm:prSet presAssocID="{D6A1B5AF-3824-4295-8E75-816B8DD07BFB}" presName="parentText" presStyleLbl="node1" presStyleIdx="7" presStyleCnt="8">
        <dgm:presLayoutVars>
          <dgm:chMax val="0"/>
          <dgm:bulletEnabled val="1"/>
        </dgm:presLayoutVars>
      </dgm:prSet>
      <dgm:spPr/>
    </dgm:pt>
  </dgm:ptLst>
  <dgm:cxnLst>
    <dgm:cxn modelId="{17FFB00D-EB6B-46EF-8044-4117E05467D9}" srcId="{6458DFF3-A21A-40C5-9D6C-32C20BE02EAA}" destId="{33A016EB-480B-4769-B030-9BEB134C1D84}" srcOrd="0" destOrd="0" parTransId="{F65AB928-ACC1-4776-BC20-86F495563A37}" sibTransId="{5C66E323-58A5-4B67-A2B2-B5B5B104268D}"/>
    <dgm:cxn modelId="{70E0F70E-F995-4027-B39C-6BA1A5462D44}" type="presOf" srcId="{C5B077F5-CA8F-48C4-9B8B-28E22FB5F885}" destId="{06523B42-9A2D-4C9C-BC3F-A4E170F80B3E}" srcOrd="0" destOrd="0" presId="urn:microsoft.com/office/officeart/2005/8/layout/vList2"/>
    <dgm:cxn modelId="{5EB3ED1D-D44F-4AF1-AA2B-E53CC142A19E}" type="presOf" srcId="{B2FED67A-8E94-40ED-92B8-DFC1D84A7E81}" destId="{1606DD42-E304-455F-BDC0-56E56F556CF9}" srcOrd="0" destOrd="0" presId="urn:microsoft.com/office/officeart/2005/8/layout/vList2"/>
    <dgm:cxn modelId="{06D8F227-1284-4E5B-A976-A9C07F9D8CD4}" srcId="{6458DFF3-A21A-40C5-9D6C-32C20BE02EAA}" destId="{D6501849-D401-4776-A546-A9F2BBF0017D}" srcOrd="4" destOrd="0" parTransId="{59EBCEAA-32CD-40B5-B2F1-4A839B8ABE49}" sibTransId="{67699864-7736-4E14-A512-B55FBFECBC77}"/>
    <dgm:cxn modelId="{3709C12A-7E97-4005-95FC-4D9106B8D89D}" srcId="{6458DFF3-A21A-40C5-9D6C-32C20BE02EAA}" destId="{D6A1B5AF-3824-4295-8E75-816B8DD07BFB}" srcOrd="7" destOrd="0" parTransId="{8165937E-8118-4C04-AE27-A7916B36D6ED}" sibTransId="{B2A8AC5D-55CB-4B8C-A3EF-4ACF55A7BBD7}"/>
    <dgm:cxn modelId="{690CAE32-E779-4459-BDBB-1D3A74818E73}" srcId="{6458DFF3-A21A-40C5-9D6C-32C20BE02EAA}" destId="{3D7F0D54-EE8E-4ED6-BC84-2091885CB97F}" srcOrd="5" destOrd="0" parTransId="{52C647B4-7A2B-4215-960D-558742236061}" sibTransId="{4F89C9B4-3DFD-483C-A263-AC9894512F3D}"/>
    <dgm:cxn modelId="{A1C87C3B-3180-489E-B888-5E7BE0C00377}" type="presOf" srcId="{6458DFF3-A21A-40C5-9D6C-32C20BE02EAA}" destId="{EAC56F94-3BA3-4D70-8BBA-80A2AC2C44F3}" srcOrd="0" destOrd="0" presId="urn:microsoft.com/office/officeart/2005/8/layout/vList2"/>
    <dgm:cxn modelId="{7372935B-6A1B-4862-BD4B-6D6717512AD6}" srcId="{6458DFF3-A21A-40C5-9D6C-32C20BE02EAA}" destId="{31E49B9D-B6D8-440A-BAF4-13BB274DFE87}" srcOrd="6" destOrd="0" parTransId="{4DFDC292-FCA5-4F79-AE34-CAF7AD09B1C4}" sibTransId="{AABC4C8C-48DE-432B-B165-C9C861B5E394}"/>
    <dgm:cxn modelId="{1257BE5E-E3A2-4A06-9E3B-0AF75F5BEEA9}" srcId="{6458DFF3-A21A-40C5-9D6C-32C20BE02EAA}" destId="{B2FED67A-8E94-40ED-92B8-DFC1D84A7E81}" srcOrd="2" destOrd="0" parTransId="{D762083D-B9A7-48F0-BBDA-E94DEADBE058}" sibTransId="{8E20D7CA-8A0C-4BF2-9302-AEC1FD42D5B0}"/>
    <dgm:cxn modelId="{E8651E7C-B085-4589-A799-80CF76AB70BE}" type="presOf" srcId="{31E49B9D-B6D8-440A-BAF4-13BB274DFE87}" destId="{4A24A7EA-64B0-408C-B0EC-703EEA2AC45D}" srcOrd="0" destOrd="0" presId="urn:microsoft.com/office/officeart/2005/8/layout/vList2"/>
    <dgm:cxn modelId="{9748D57D-11D5-4542-BB7F-C43F70E4634D}" type="presOf" srcId="{D6501849-D401-4776-A546-A9F2BBF0017D}" destId="{A94B137A-67CD-442E-BF1F-25BFC324947F}" srcOrd="0" destOrd="0" presId="urn:microsoft.com/office/officeart/2005/8/layout/vList2"/>
    <dgm:cxn modelId="{4F3E0A96-84E0-4335-A10C-83F2381C4CE4}" srcId="{6458DFF3-A21A-40C5-9D6C-32C20BE02EAA}" destId="{C5B077F5-CA8F-48C4-9B8B-28E22FB5F885}" srcOrd="1" destOrd="0" parTransId="{28F801B3-5926-47C4-BF53-A8FE86CFCFB6}" sibTransId="{CC6892D0-96A2-46A8-8284-9CD791C60ECA}"/>
    <dgm:cxn modelId="{472A97B9-9CB1-468B-A34C-8B90A284EF73}" type="presOf" srcId="{3D7F0D54-EE8E-4ED6-BC84-2091885CB97F}" destId="{2794AA2C-64CC-421C-A419-D2923712E584}" srcOrd="0" destOrd="0" presId="urn:microsoft.com/office/officeart/2005/8/layout/vList2"/>
    <dgm:cxn modelId="{818E89C1-6C75-40BB-A46B-93AE4899F09B}" type="presOf" srcId="{3CFE21D2-8F58-4EAD-9EB9-C39A7327D17D}" destId="{A5AFDADE-5DEE-4287-823B-FB8AB126E018}" srcOrd="0" destOrd="0" presId="urn:microsoft.com/office/officeart/2005/8/layout/vList2"/>
    <dgm:cxn modelId="{6451F7CC-E1EA-4025-BE6E-E0142C1ECE81}" srcId="{6458DFF3-A21A-40C5-9D6C-32C20BE02EAA}" destId="{3CFE21D2-8F58-4EAD-9EB9-C39A7327D17D}" srcOrd="3" destOrd="0" parTransId="{A29706E6-2A12-4CEC-95D7-8F84D6AB2F0B}" sibTransId="{94CCBBC3-1FEF-4FD5-A114-54305704A45A}"/>
    <dgm:cxn modelId="{ADFE76D2-968A-43C0-A0FB-A5F5C25E0243}" type="presOf" srcId="{D6A1B5AF-3824-4295-8E75-816B8DD07BFB}" destId="{D6BB704C-91B4-4862-8885-DF9C69A35A1A}" srcOrd="0" destOrd="0" presId="urn:microsoft.com/office/officeart/2005/8/layout/vList2"/>
    <dgm:cxn modelId="{F1C8BCD6-4E5C-402A-83FC-BB7776EE2AAC}" type="presOf" srcId="{33A016EB-480B-4769-B030-9BEB134C1D84}" destId="{4689A6A7-76CA-4719-AB5D-A0A66007EBA3}" srcOrd="0" destOrd="0" presId="urn:microsoft.com/office/officeart/2005/8/layout/vList2"/>
    <dgm:cxn modelId="{B096DE23-A8A2-41B7-9F40-CB6311B1C9D9}" type="presParOf" srcId="{EAC56F94-3BA3-4D70-8BBA-80A2AC2C44F3}" destId="{4689A6A7-76CA-4719-AB5D-A0A66007EBA3}" srcOrd="0" destOrd="0" presId="urn:microsoft.com/office/officeart/2005/8/layout/vList2"/>
    <dgm:cxn modelId="{37D18F8A-2236-4764-8687-68E815891C00}" type="presParOf" srcId="{EAC56F94-3BA3-4D70-8BBA-80A2AC2C44F3}" destId="{5ED3B449-31D3-4B46-916A-C009E73DC099}" srcOrd="1" destOrd="0" presId="urn:microsoft.com/office/officeart/2005/8/layout/vList2"/>
    <dgm:cxn modelId="{565A7323-9871-4C40-AD25-5E0421AF8C8B}" type="presParOf" srcId="{EAC56F94-3BA3-4D70-8BBA-80A2AC2C44F3}" destId="{06523B42-9A2D-4C9C-BC3F-A4E170F80B3E}" srcOrd="2" destOrd="0" presId="urn:microsoft.com/office/officeart/2005/8/layout/vList2"/>
    <dgm:cxn modelId="{9EC42FC9-2F1E-4B46-A281-D4AEAD55C4F8}" type="presParOf" srcId="{EAC56F94-3BA3-4D70-8BBA-80A2AC2C44F3}" destId="{34574518-5A05-4E6D-9685-F4B5B44C4828}" srcOrd="3" destOrd="0" presId="urn:microsoft.com/office/officeart/2005/8/layout/vList2"/>
    <dgm:cxn modelId="{9F967D89-241F-4672-A974-9C028F24C488}" type="presParOf" srcId="{EAC56F94-3BA3-4D70-8BBA-80A2AC2C44F3}" destId="{1606DD42-E304-455F-BDC0-56E56F556CF9}" srcOrd="4" destOrd="0" presId="urn:microsoft.com/office/officeart/2005/8/layout/vList2"/>
    <dgm:cxn modelId="{E4F2985D-BE57-4E6F-B37E-F2E4485AF8B3}" type="presParOf" srcId="{EAC56F94-3BA3-4D70-8BBA-80A2AC2C44F3}" destId="{E37853B4-FE10-435C-B655-AE8DD184C7DB}" srcOrd="5" destOrd="0" presId="urn:microsoft.com/office/officeart/2005/8/layout/vList2"/>
    <dgm:cxn modelId="{A95BFB53-D5B5-4BFB-B872-2F23B5689E52}" type="presParOf" srcId="{EAC56F94-3BA3-4D70-8BBA-80A2AC2C44F3}" destId="{A5AFDADE-5DEE-4287-823B-FB8AB126E018}" srcOrd="6" destOrd="0" presId="urn:microsoft.com/office/officeart/2005/8/layout/vList2"/>
    <dgm:cxn modelId="{336051AD-2813-4C7D-B206-7F7A14247BF2}" type="presParOf" srcId="{EAC56F94-3BA3-4D70-8BBA-80A2AC2C44F3}" destId="{344DF123-ECFC-4E52-ADFC-BC22FDD6CAF6}" srcOrd="7" destOrd="0" presId="urn:microsoft.com/office/officeart/2005/8/layout/vList2"/>
    <dgm:cxn modelId="{37240F88-1FA4-4163-879C-A73C00B16E23}" type="presParOf" srcId="{EAC56F94-3BA3-4D70-8BBA-80A2AC2C44F3}" destId="{A94B137A-67CD-442E-BF1F-25BFC324947F}" srcOrd="8" destOrd="0" presId="urn:microsoft.com/office/officeart/2005/8/layout/vList2"/>
    <dgm:cxn modelId="{6B553663-B65A-4350-B0A8-0E7E458D2E0D}" type="presParOf" srcId="{EAC56F94-3BA3-4D70-8BBA-80A2AC2C44F3}" destId="{C8A6B7A9-B6E3-4453-B2C6-D0518A5AD6D5}" srcOrd="9" destOrd="0" presId="urn:microsoft.com/office/officeart/2005/8/layout/vList2"/>
    <dgm:cxn modelId="{84EACE59-A3A8-47B7-9744-87DA28C7108E}" type="presParOf" srcId="{EAC56F94-3BA3-4D70-8BBA-80A2AC2C44F3}" destId="{2794AA2C-64CC-421C-A419-D2923712E584}" srcOrd="10" destOrd="0" presId="urn:microsoft.com/office/officeart/2005/8/layout/vList2"/>
    <dgm:cxn modelId="{6A6C1DEF-A4B1-45A3-A950-5A94ACCDA756}" type="presParOf" srcId="{EAC56F94-3BA3-4D70-8BBA-80A2AC2C44F3}" destId="{D3B084A2-FB3E-4619-8813-6A5E0FDD0966}" srcOrd="11" destOrd="0" presId="urn:microsoft.com/office/officeart/2005/8/layout/vList2"/>
    <dgm:cxn modelId="{6D0445F8-3B7D-4C1B-87E5-9D3A101A1CD0}" type="presParOf" srcId="{EAC56F94-3BA3-4D70-8BBA-80A2AC2C44F3}" destId="{4A24A7EA-64B0-408C-B0EC-703EEA2AC45D}" srcOrd="12" destOrd="0" presId="urn:microsoft.com/office/officeart/2005/8/layout/vList2"/>
    <dgm:cxn modelId="{824FC2BC-E5AE-4ABF-810D-9BD83C1C2901}" type="presParOf" srcId="{EAC56F94-3BA3-4D70-8BBA-80A2AC2C44F3}" destId="{9B713835-B5E8-490A-B362-39719A957184}" srcOrd="13" destOrd="0" presId="urn:microsoft.com/office/officeart/2005/8/layout/vList2"/>
    <dgm:cxn modelId="{4866FB11-261C-4225-859E-9BF31237B3E0}" type="presParOf" srcId="{EAC56F94-3BA3-4D70-8BBA-80A2AC2C44F3}" destId="{D6BB704C-91B4-4862-8885-DF9C69A35A1A}" srcOrd="1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8EAE5E6-D62C-48AB-96D2-9398C83EB93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JM"/>
        </a:p>
      </dgm:t>
    </dgm:pt>
    <dgm:pt modelId="{DE891F01-CA5D-4D15-8DFD-78C2222F6FD7}">
      <dgm:prSet/>
      <dgm:spPr/>
      <dgm:t>
        <a:bodyPr/>
        <a:lstStyle/>
        <a:p>
          <a:r>
            <a:rPr lang="en-US" b="1"/>
            <a:t>Visualize the relationship between Flight Number and Launch Site</a:t>
          </a:r>
          <a:endParaRPr lang="en-JM"/>
        </a:p>
      </dgm:t>
    </dgm:pt>
    <dgm:pt modelId="{AE9FC3D4-44F3-493D-BE42-9B0561D8ADD0}" type="parTrans" cxnId="{4D6C5193-DF2C-48DD-80D0-D9BABA9A20F0}">
      <dgm:prSet/>
      <dgm:spPr/>
      <dgm:t>
        <a:bodyPr/>
        <a:lstStyle/>
        <a:p>
          <a:endParaRPr lang="en-JM"/>
        </a:p>
      </dgm:t>
    </dgm:pt>
    <dgm:pt modelId="{9CC0347C-54AE-4BE9-AA63-9B1C5F5428DF}" type="sibTrans" cxnId="{4D6C5193-DF2C-48DD-80D0-D9BABA9A20F0}">
      <dgm:prSet/>
      <dgm:spPr/>
      <dgm:t>
        <a:bodyPr/>
        <a:lstStyle/>
        <a:p>
          <a:endParaRPr lang="en-JM"/>
        </a:p>
      </dgm:t>
    </dgm:pt>
    <dgm:pt modelId="{03B9B8F3-786C-4543-91B4-C041EF70C68C}">
      <dgm:prSet/>
      <dgm:spPr/>
      <dgm:t>
        <a:bodyPr/>
        <a:lstStyle/>
        <a:p>
          <a:r>
            <a:rPr lang="en-US" b="1"/>
            <a:t>Visualize the relationship between Payload Mass and Launch Site</a:t>
          </a:r>
          <a:endParaRPr lang="en-JM"/>
        </a:p>
      </dgm:t>
    </dgm:pt>
    <dgm:pt modelId="{1B306E9D-A244-45A1-9901-AD98CB68EBD2}" type="parTrans" cxnId="{B4CF1B85-7BEA-4007-8B55-BF3853AAE008}">
      <dgm:prSet/>
      <dgm:spPr/>
      <dgm:t>
        <a:bodyPr/>
        <a:lstStyle/>
        <a:p>
          <a:endParaRPr lang="en-JM"/>
        </a:p>
      </dgm:t>
    </dgm:pt>
    <dgm:pt modelId="{953F5E8B-6A41-46D2-B50B-BA06DE8B7CA4}" type="sibTrans" cxnId="{B4CF1B85-7BEA-4007-8B55-BF3853AAE008}">
      <dgm:prSet/>
      <dgm:spPr/>
      <dgm:t>
        <a:bodyPr/>
        <a:lstStyle/>
        <a:p>
          <a:endParaRPr lang="en-JM"/>
        </a:p>
      </dgm:t>
    </dgm:pt>
    <dgm:pt modelId="{C3070A63-4EC6-43C0-8B38-6398882EE314}">
      <dgm:prSet/>
      <dgm:spPr/>
      <dgm:t>
        <a:bodyPr/>
        <a:lstStyle/>
        <a:p>
          <a:r>
            <a:rPr lang="en-US" b="1"/>
            <a:t>Visualize the relationship between success rate of each orbit type</a:t>
          </a:r>
          <a:endParaRPr lang="en-JM"/>
        </a:p>
      </dgm:t>
    </dgm:pt>
    <dgm:pt modelId="{E3164FB7-34AD-4D05-BFBA-A43B78189C59}" type="parTrans" cxnId="{77A9A68A-2AFE-4D6D-8780-D72C472B57F8}">
      <dgm:prSet/>
      <dgm:spPr/>
      <dgm:t>
        <a:bodyPr/>
        <a:lstStyle/>
        <a:p>
          <a:endParaRPr lang="en-JM"/>
        </a:p>
      </dgm:t>
    </dgm:pt>
    <dgm:pt modelId="{BAC70719-EE24-4FC1-AC2A-84B93A17DE98}" type="sibTrans" cxnId="{77A9A68A-2AFE-4D6D-8780-D72C472B57F8}">
      <dgm:prSet/>
      <dgm:spPr/>
      <dgm:t>
        <a:bodyPr/>
        <a:lstStyle/>
        <a:p>
          <a:endParaRPr lang="en-JM"/>
        </a:p>
      </dgm:t>
    </dgm:pt>
    <dgm:pt modelId="{A9DA4097-85FA-45AB-8C4B-926CFB86E483}">
      <dgm:prSet/>
      <dgm:spPr/>
      <dgm:t>
        <a:bodyPr/>
        <a:lstStyle/>
        <a:p>
          <a:r>
            <a:rPr lang="en-US" b="1"/>
            <a:t>Visualize the relationship between FlightNumber and Orbit type</a:t>
          </a:r>
          <a:endParaRPr lang="en-JM"/>
        </a:p>
      </dgm:t>
    </dgm:pt>
    <dgm:pt modelId="{76893D6F-BC70-4056-99C4-4EF1388EB93E}" type="parTrans" cxnId="{A8BAB0D4-392E-4AF1-97A6-E2E0057EE860}">
      <dgm:prSet/>
      <dgm:spPr/>
      <dgm:t>
        <a:bodyPr/>
        <a:lstStyle/>
        <a:p>
          <a:endParaRPr lang="en-JM"/>
        </a:p>
      </dgm:t>
    </dgm:pt>
    <dgm:pt modelId="{DB6DAAD6-35E1-456D-B148-AF444A64799C}" type="sibTrans" cxnId="{A8BAB0D4-392E-4AF1-97A6-E2E0057EE860}">
      <dgm:prSet/>
      <dgm:spPr/>
      <dgm:t>
        <a:bodyPr/>
        <a:lstStyle/>
        <a:p>
          <a:endParaRPr lang="en-JM"/>
        </a:p>
      </dgm:t>
    </dgm:pt>
    <dgm:pt modelId="{D301A015-2BD7-4DA7-8503-9D31500C1228}">
      <dgm:prSet/>
      <dgm:spPr/>
      <dgm:t>
        <a:bodyPr/>
        <a:lstStyle/>
        <a:p>
          <a:r>
            <a:rPr lang="en-US" b="1"/>
            <a:t>Visualize the relationship between Payload Mass and Orbit type</a:t>
          </a:r>
          <a:endParaRPr lang="en-JM"/>
        </a:p>
      </dgm:t>
    </dgm:pt>
    <dgm:pt modelId="{2B5B72B8-D6E2-4FCF-BD3B-1FF16DC4DF87}" type="parTrans" cxnId="{1B401BE0-FE12-4A14-BDBF-2C0D797979CE}">
      <dgm:prSet/>
      <dgm:spPr/>
      <dgm:t>
        <a:bodyPr/>
        <a:lstStyle/>
        <a:p>
          <a:endParaRPr lang="en-JM"/>
        </a:p>
      </dgm:t>
    </dgm:pt>
    <dgm:pt modelId="{4A04DE59-BCDC-437A-AEE8-36812027A0BF}" type="sibTrans" cxnId="{1B401BE0-FE12-4A14-BDBF-2C0D797979CE}">
      <dgm:prSet/>
      <dgm:spPr/>
      <dgm:t>
        <a:bodyPr/>
        <a:lstStyle/>
        <a:p>
          <a:endParaRPr lang="en-JM"/>
        </a:p>
      </dgm:t>
    </dgm:pt>
    <dgm:pt modelId="{AAFEE407-1E80-4BCB-9BE6-A2AE5709A8B8}">
      <dgm:prSet/>
      <dgm:spPr/>
      <dgm:t>
        <a:bodyPr/>
        <a:lstStyle/>
        <a:p>
          <a:r>
            <a:rPr lang="en-US" b="1"/>
            <a:t>Visualize the launch success yearly trend</a:t>
          </a:r>
          <a:endParaRPr lang="en-JM"/>
        </a:p>
      </dgm:t>
    </dgm:pt>
    <dgm:pt modelId="{DF8C230D-654A-4671-8D59-AFCD96F2F9F2}" type="parTrans" cxnId="{D4355B16-BA58-4AF5-A949-20385CF54F3B}">
      <dgm:prSet/>
      <dgm:spPr/>
      <dgm:t>
        <a:bodyPr/>
        <a:lstStyle/>
        <a:p>
          <a:endParaRPr lang="en-JM"/>
        </a:p>
      </dgm:t>
    </dgm:pt>
    <dgm:pt modelId="{77C7FAB7-DB7A-43B8-9820-7DA7DBF3C674}" type="sibTrans" cxnId="{D4355B16-BA58-4AF5-A949-20385CF54F3B}">
      <dgm:prSet/>
      <dgm:spPr/>
      <dgm:t>
        <a:bodyPr/>
        <a:lstStyle/>
        <a:p>
          <a:endParaRPr lang="en-JM"/>
        </a:p>
      </dgm:t>
    </dgm:pt>
    <dgm:pt modelId="{68BF0699-2310-4315-A4A3-101434E374CA}" type="pres">
      <dgm:prSet presAssocID="{B8EAE5E6-D62C-48AB-96D2-9398C83EB932}" presName="linear" presStyleCnt="0">
        <dgm:presLayoutVars>
          <dgm:animLvl val="lvl"/>
          <dgm:resizeHandles val="exact"/>
        </dgm:presLayoutVars>
      </dgm:prSet>
      <dgm:spPr/>
    </dgm:pt>
    <dgm:pt modelId="{D0931DC6-DB22-4787-8361-D5F42BAA0C20}" type="pres">
      <dgm:prSet presAssocID="{DE891F01-CA5D-4D15-8DFD-78C2222F6FD7}" presName="parentText" presStyleLbl="node1" presStyleIdx="0" presStyleCnt="6">
        <dgm:presLayoutVars>
          <dgm:chMax val="0"/>
          <dgm:bulletEnabled val="1"/>
        </dgm:presLayoutVars>
      </dgm:prSet>
      <dgm:spPr/>
    </dgm:pt>
    <dgm:pt modelId="{4D9F1693-24E1-45AF-82DC-115AD76FDDFB}" type="pres">
      <dgm:prSet presAssocID="{9CC0347C-54AE-4BE9-AA63-9B1C5F5428DF}" presName="spacer" presStyleCnt="0"/>
      <dgm:spPr/>
    </dgm:pt>
    <dgm:pt modelId="{FB320579-34AA-4B78-8733-3160E50BCAAA}" type="pres">
      <dgm:prSet presAssocID="{03B9B8F3-786C-4543-91B4-C041EF70C68C}" presName="parentText" presStyleLbl="node1" presStyleIdx="1" presStyleCnt="6">
        <dgm:presLayoutVars>
          <dgm:chMax val="0"/>
          <dgm:bulletEnabled val="1"/>
        </dgm:presLayoutVars>
      </dgm:prSet>
      <dgm:spPr/>
    </dgm:pt>
    <dgm:pt modelId="{5820E7D4-E0FA-4433-9635-5D83F3B04787}" type="pres">
      <dgm:prSet presAssocID="{953F5E8B-6A41-46D2-B50B-BA06DE8B7CA4}" presName="spacer" presStyleCnt="0"/>
      <dgm:spPr/>
    </dgm:pt>
    <dgm:pt modelId="{69C8E626-BACC-4EE6-8CAD-064B9D1094D6}" type="pres">
      <dgm:prSet presAssocID="{C3070A63-4EC6-43C0-8B38-6398882EE314}" presName="parentText" presStyleLbl="node1" presStyleIdx="2" presStyleCnt="6">
        <dgm:presLayoutVars>
          <dgm:chMax val="0"/>
          <dgm:bulletEnabled val="1"/>
        </dgm:presLayoutVars>
      </dgm:prSet>
      <dgm:spPr/>
    </dgm:pt>
    <dgm:pt modelId="{7155EB52-973F-4535-9FF5-56234CDC6C71}" type="pres">
      <dgm:prSet presAssocID="{BAC70719-EE24-4FC1-AC2A-84B93A17DE98}" presName="spacer" presStyleCnt="0"/>
      <dgm:spPr/>
    </dgm:pt>
    <dgm:pt modelId="{AE5AEEA9-5810-4EE9-A9D8-AAFD5E83DF6D}" type="pres">
      <dgm:prSet presAssocID="{A9DA4097-85FA-45AB-8C4B-926CFB86E483}" presName="parentText" presStyleLbl="node1" presStyleIdx="3" presStyleCnt="6">
        <dgm:presLayoutVars>
          <dgm:chMax val="0"/>
          <dgm:bulletEnabled val="1"/>
        </dgm:presLayoutVars>
      </dgm:prSet>
      <dgm:spPr/>
    </dgm:pt>
    <dgm:pt modelId="{1D15A85B-26F1-4A7F-A774-5B01776155BF}" type="pres">
      <dgm:prSet presAssocID="{DB6DAAD6-35E1-456D-B148-AF444A64799C}" presName="spacer" presStyleCnt="0"/>
      <dgm:spPr/>
    </dgm:pt>
    <dgm:pt modelId="{AD85D361-E93E-4062-B32F-40F5A073C759}" type="pres">
      <dgm:prSet presAssocID="{D301A015-2BD7-4DA7-8503-9D31500C1228}" presName="parentText" presStyleLbl="node1" presStyleIdx="4" presStyleCnt="6">
        <dgm:presLayoutVars>
          <dgm:chMax val="0"/>
          <dgm:bulletEnabled val="1"/>
        </dgm:presLayoutVars>
      </dgm:prSet>
      <dgm:spPr/>
    </dgm:pt>
    <dgm:pt modelId="{F287D2AC-E191-4C8C-9598-F646208C0971}" type="pres">
      <dgm:prSet presAssocID="{4A04DE59-BCDC-437A-AEE8-36812027A0BF}" presName="spacer" presStyleCnt="0"/>
      <dgm:spPr/>
    </dgm:pt>
    <dgm:pt modelId="{ADA34172-505C-4854-984D-1BBD6DDFEFA5}" type="pres">
      <dgm:prSet presAssocID="{AAFEE407-1E80-4BCB-9BE6-A2AE5709A8B8}" presName="parentText" presStyleLbl="node1" presStyleIdx="5" presStyleCnt="6">
        <dgm:presLayoutVars>
          <dgm:chMax val="0"/>
          <dgm:bulletEnabled val="1"/>
        </dgm:presLayoutVars>
      </dgm:prSet>
      <dgm:spPr/>
    </dgm:pt>
  </dgm:ptLst>
  <dgm:cxnLst>
    <dgm:cxn modelId="{D4355B16-BA58-4AF5-A949-20385CF54F3B}" srcId="{B8EAE5E6-D62C-48AB-96D2-9398C83EB932}" destId="{AAFEE407-1E80-4BCB-9BE6-A2AE5709A8B8}" srcOrd="5" destOrd="0" parTransId="{DF8C230D-654A-4671-8D59-AFCD96F2F9F2}" sibTransId="{77C7FAB7-DB7A-43B8-9820-7DA7DBF3C674}"/>
    <dgm:cxn modelId="{9E2B175F-701E-4F88-A134-DB325830B87C}" type="presOf" srcId="{A9DA4097-85FA-45AB-8C4B-926CFB86E483}" destId="{AE5AEEA9-5810-4EE9-A9D8-AAFD5E83DF6D}" srcOrd="0" destOrd="0" presId="urn:microsoft.com/office/officeart/2005/8/layout/vList2"/>
    <dgm:cxn modelId="{CB30786F-D455-4A9A-A564-BA0A83A67457}" type="presOf" srcId="{B8EAE5E6-D62C-48AB-96D2-9398C83EB932}" destId="{68BF0699-2310-4315-A4A3-101434E374CA}" srcOrd="0" destOrd="0" presId="urn:microsoft.com/office/officeart/2005/8/layout/vList2"/>
    <dgm:cxn modelId="{3E3D9377-1A2D-4A68-B6FA-46B2875B38CA}" type="presOf" srcId="{AAFEE407-1E80-4BCB-9BE6-A2AE5709A8B8}" destId="{ADA34172-505C-4854-984D-1BBD6DDFEFA5}" srcOrd="0" destOrd="0" presId="urn:microsoft.com/office/officeart/2005/8/layout/vList2"/>
    <dgm:cxn modelId="{B4CF1B85-7BEA-4007-8B55-BF3853AAE008}" srcId="{B8EAE5E6-D62C-48AB-96D2-9398C83EB932}" destId="{03B9B8F3-786C-4543-91B4-C041EF70C68C}" srcOrd="1" destOrd="0" parTransId="{1B306E9D-A244-45A1-9901-AD98CB68EBD2}" sibTransId="{953F5E8B-6A41-46D2-B50B-BA06DE8B7CA4}"/>
    <dgm:cxn modelId="{77A9A68A-2AFE-4D6D-8780-D72C472B57F8}" srcId="{B8EAE5E6-D62C-48AB-96D2-9398C83EB932}" destId="{C3070A63-4EC6-43C0-8B38-6398882EE314}" srcOrd="2" destOrd="0" parTransId="{E3164FB7-34AD-4D05-BFBA-A43B78189C59}" sibTransId="{BAC70719-EE24-4FC1-AC2A-84B93A17DE98}"/>
    <dgm:cxn modelId="{4D6C5193-DF2C-48DD-80D0-D9BABA9A20F0}" srcId="{B8EAE5E6-D62C-48AB-96D2-9398C83EB932}" destId="{DE891F01-CA5D-4D15-8DFD-78C2222F6FD7}" srcOrd="0" destOrd="0" parTransId="{AE9FC3D4-44F3-493D-BE42-9B0561D8ADD0}" sibTransId="{9CC0347C-54AE-4BE9-AA63-9B1C5F5428DF}"/>
    <dgm:cxn modelId="{F965D1AB-9BB9-4C53-A9AF-34789D838E9C}" type="presOf" srcId="{03B9B8F3-786C-4543-91B4-C041EF70C68C}" destId="{FB320579-34AA-4B78-8733-3160E50BCAAA}" srcOrd="0" destOrd="0" presId="urn:microsoft.com/office/officeart/2005/8/layout/vList2"/>
    <dgm:cxn modelId="{1A546CAD-5BC4-4208-810A-B702A04553EC}" type="presOf" srcId="{DE891F01-CA5D-4D15-8DFD-78C2222F6FD7}" destId="{D0931DC6-DB22-4787-8361-D5F42BAA0C20}" srcOrd="0" destOrd="0" presId="urn:microsoft.com/office/officeart/2005/8/layout/vList2"/>
    <dgm:cxn modelId="{A8BAB0D4-392E-4AF1-97A6-E2E0057EE860}" srcId="{B8EAE5E6-D62C-48AB-96D2-9398C83EB932}" destId="{A9DA4097-85FA-45AB-8C4B-926CFB86E483}" srcOrd="3" destOrd="0" parTransId="{76893D6F-BC70-4056-99C4-4EF1388EB93E}" sibTransId="{DB6DAAD6-35E1-456D-B148-AF444A64799C}"/>
    <dgm:cxn modelId="{1B401BE0-FE12-4A14-BDBF-2C0D797979CE}" srcId="{B8EAE5E6-D62C-48AB-96D2-9398C83EB932}" destId="{D301A015-2BD7-4DA7-8503-9D31500C1228}" srcOrd="4" destOrd="0" parTransId="{2B5B72B8-D6E2-4FCF-BD3B-1FF16DC4DF87}" sibTransId="{4A04DE59-BCDC-437A-AEE8-36812027A0BF}"/>
    <dgm:cxn modelId="{376C1DE4-5820-467E-AB05-D9F2CA74F152}" type="presOf" srcId="{D301A015-2BD7-4DA7-8503-9D31500C1228}" destId="{AD85D361-E93E-4062-B32F-40F5A073C759}" srcOrd="0" destOrd="0" presId="urn:microsoft.com/office/officeart/2005/8/layout/vList2"/>
    <dgm:cxn modelId="{0B5809FF-BB22-4A43-918F-58E65A8B18CB}" type="presOf" srcId="{C3070A63-4EC6-43C0-8B38-6398882EE314}" destId="{69C8E626-BACC-4EE6-8CAD-064B9D1094D6}" srcOrd="0" destOrd="0" presId="urn:microsoft.com/office/officeart/2005/8/layout/vList2"/>
    <dgm:cxn modelId="{25820845-CAF9-4B5F-9B9A-1A7AA8B666CE}" type="presParOf" srcId="{68BF0699-2310-4315-A4A3-101434E374CA}" destId="{D0931DC6-DB22-4787-8361-D5F42BAA0C20}" srcOrd="0" destOrd="0" presId="urn:microsoft.com/office/officeart/2005/8/layout/vList2"/>
    <dgm:cxn modelId="{B750D456-C887-427F-BE2C-58828D422B0D}" type="presParOf" srcId="{68BF0699-2310-4315-A4A3-101434E374CA}" destId="{4D9F1693-24E1-45AF-82DC-115AD76FDDFB}" srcOrd="1" destOrd="0" presId="urn:microsoft.com/office/officeart/2005/8/layout/vList2"/>
    <dgm:cxn modelId="{31D9ADEA-3B05-4261-82F9-5D3535563B5D}" type="presParOf" srcId="{68BF0699-2310-4315-A4A3-101434E374CA}" destId="{FB320579-34AA-4B78-8733-3160E50BCAAA}" srcOrd="2" destOrd="0" presId="urn:microsoft.com/office/officeart/2005/8/layout/vList2"/>
    <dgm:cxn modelId="{D32EC944-5527-4515-B781-1A83ACC71167}" type="presParOf" srcId="{68BF0699-2310-4315-A4A3-101434E374CA}" destId="{5820E7D4-E0FA-4433-9635-5D83F3B04787}" srcOrd="3" destOrd="0" presId="urn:microsoft.com/office/officeart/2005/8/layout/vList2"/>
    <dgm:cxn modelId="{F19042E8-68CD-44B2-938F-56D0576F2265}" type="presParOf" srcId="{68BF0699-2310-4315-A4A3-101434E374CA}" destId="{69C8E626-BACC-4EE6-8CAD-064B9D1094D6}" srcOrd="4" destOrd="0" presId="urn:microsoft.com/office/officeart/2005/8/layout/vList2"/>
    <dgm:cxn modelId="{C09B29D1-CD3C-446E-B83C-E8E660FA1629}" type="presParOf" srcId="{68BF0699-2310-4315-A4A3-101434E374CA}" destId="{7155EB52-973F-4535-9FF5-56234CDC6C71}" srcOrd="5" destOrd="0" presId="urn:microsoft.com/office/officeart/2005/8/layout/vList2"/>
    <dgm:cxn modelId="{EBA7DA13-F041-4965-8E1A-19E1140C45B1}" type="presParOf" srcId="{68BF0699-2310-4315-A4A3-101434E374CA}" destId="{AE5AEEA9-5810-4EE9-A9D8-AAFD5E83DF6D}" srcOrd="6" destOrd="0" presId="urn:microsoft.com/office/officeart/2005/8/layout/vList2"/>
    <dgm:cxn modelId="{E0572812-E52C-4236-A81B-2884555CD0DA}" type="presParOf" srcId="{68BF0699-2310-4315-A4A3-101434E374CA}" destId="{1D15A85B-26F1-4A7F-A774-5B01776155BF}" srcOrd="7" destOrd="0" presId="urn:microsoft.com/office/officeart/2005/8/layout/vList2"/>
    <dgm:cxn modelId="{84BA1277-2383-4D7B-AB80-CF4DE237BAC6}" type="presParOf" srcId="{68BF0699-2310-4315-A4A3-101434E374CA}" destId="{AD85D361-E93E-4062-B32F-40F5A073C759}" srcOrd="8" destOrd="0" presId="urn:microsoft.com/office/officeart/2005/8/layout/vList2"/>
    <dgm:cxn modelId="{1306241F-3F9F-4CCD-9417-635028B4CBFF}" type="presParOf" srcId="{68BF0699-2310-4315-A4A3-101434E374CA}" destId="{F287D2AC-E191-4C8C-9598-F646208C0971}" srcOrd="9" destOrd="0" presId="urn:microsoft.com/office/officeart/2005/8/layout/vList2"/>
    <dgm:cxn modelId="{8EBD3C67-7D70-4830-84EE-46FB4F473E87}" type="presParOf" srcId="{68BF0699-2310-4315-A4A3-101434E374CA}" destId="{ADA34172-505C-4854-984D-1BBD6DDFEFA5}"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E27A420-EA02-49F3-A4D4-F60B9C3C359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JM"/>
        </a:p>
      </dgm:t>
    </dgm:pt>
    <dgm:pt modelId="{5375E66E-377B-4D3C-94FF-23D2763FA439}">
      <dgm:prSet custT="1"/>
      <dgm:spPr/>
      <dgm:t>
        <a:bodyPr/>
        <a:lstStyle/>
        <a:p>
          <a:pPr algn="ctr"/>
          <a:r>
            <a:rPr lang="en-US" sz="1400" b="1" dirty="0"/>
            <a:t>Task Performed</a:t>
          </a:r>
          <a:endParaRPr lang="en-JM" sz="1400" b="1" dirty="0"/>
        </a:p>
      </dgm:t>
    </dgm:pt>
    <dgm:pt modelId="{E35802BF-2231-4D85-9066-3AD4D65CA6E2}" type="parTrans" cxnId="{7D8643AB-733D-4C88-A4CF-A8E1766D2311}">
      <dgm:prSet/>
      <dgm:spPr/>
      <dgm:t>
        <a:bodyPr/>
        <a:lstStyle/>
        <a:p>
          <a:endParaRPr lang="en-JM"/>
        </a:p>
      </dgm:t>
    </dgm:pt>
    <dgm:pt modelId="{DBEED0CD-DFA0-441A-B967-BDB602522D73}" type="sibTrans" cxnId="{7D8643AB-733D-4C88-A4CF-A8E1766D2311}">
      <dgm:prSet/>
      <dgm:spPr/>
      <dgm:t>
        <a:bodyPr/>
        <a:lstStyle/>
        <a:p>
          <a:endParaRPr lang="en-JM"/>
        </a:p>
      </dgm:t>
    </dgm:pt>
    <dgm:pt modelId="{E1F3B710-39FB-4AD2-9CB4-3F20B0E1F0DE}">
      <dgm:prSet/>
      <dgm:spPr/>
      <dgm:t>
        <a:bodyPr/>
        <a:lstStyle/>
        <a:p>
          <a:r>
            <a:rPr lang="en-US"/>
            <a:t>Display the names of the unique launch sites in the space mission</a:t>
          </a:r>
          <a:endParaRPr lang="en-JM"/>
        </a:p>
      </dgm:t>
    </dgm:pt>
    <dgm:pt modelId="{C367FF4F-D86A-4D36-A327-5323CDDEDCCA}" type="parTrans" cxnId="{43F57A25-BC92-4A37-9EE6-33C6F4836220}">
      <dgm:prSet/>
      <dgm:spPr/>
      <dgm:t>
        <a:bodyPr/>
        <a:lstStyle/>
        <a:p>
          <a:endParaRPr lang="en-JM"/>
        </a:p>
      </dgm:t>
    </dgm:pt>
    <dgm:pt modelId="{8978A3B3-DA5C-42E9-8DD6-F777B8B7A198}" type="sibTrans" cxnId="{43F57A25-BC92-4A37-9EE6-33C6F4836220}">
      <dgm:prSet/>
      <dgm:spPr/>
      <dgm:t>
        <a:bodyPr/>
        <a:lstStyle/>
        <a:p>
          <a:endParaRPr lang="en-JM"/>
        </a:p>
      </dgm:t>
    </dgm:pt>
    <dgm:pt modelId="{709B3EDF-4E82-43CB-88BE-03434ED4D53F}">
      <dgm:prSet/>
      <dgm:spPr/>
      <dgm:t>
        <a:bodyPr/>
        <a:lstStyle/>
        <a:p>
          <a:r>
            <a:rPr lang="en-US"/>
            <a:t>Display 5 records where launch sites begin with the string 'CCA'</a:t>
          </a:r>
          <a:endParaRPr lang="en-JM"/>
        </a:p>
      </dgm:t>
    </dgm:pt>
    <dgm:pt modelId="{234CBF12-77C6-4B4C-AEBD-F6C7A96C538D}" type="parTrans" cxnId="{73CA0CA5-C62F-4D12-A671-613C65F986CC}">
      <dgm:prSet/>
      <dgm:spPr/>
      <dgm:t>
        <a:bodyPr/>
        <a:lstStyle/>
        <a:p>
          <a:endParaRPr lang="en-JM"/>
        </a:p>
      </dgm:t>
    </dgm:pt>
    <dgm:pt modelId="{1C1507AB-0D0E-4EE2-8077-1A1394C6E3BC}" type="sibTrans" cxnId="{73CA0CA5-C62F-4D12-A671-613C65F986CC}">
      <dgm:prSet/>
      <dgm:spPr/>
      <dgm:t>
        <a:bodyPr/>
        <a:lstStyle/>
        <a:p>
          <a:endParaRPr lang="en-JM"/>
        </a:p>
      </dgm:t>
    </dgm:pt>
    <dgm:pt modelId="{5DF2D45A-2D73-4606-8BD9-CFE0678283DA}">
      <dgm:prSet/>
      <dgm:spPr/>
      <dgm:t>
        <a:bodyPr/>
        <a:lstStyle/>
        <a:p>
          <a:r>
            <a:rPr lang="en-US"/>
            <a:t>Display the total payload mass carried by boosters launched by NASA (CRS)</a:t>
          </a:r>
          <a:endParaRPr lang="en-JM"/>
        </a:p>
      </dgm:t>
    </dgm:pt>
    <dgm:pt modelId="{A55FEFA2-E253-4BBD-BA41-288BC9B7E7A2}" type="parTrans" cxnId="{77F97756-B670-4D16-BFA2-C41DE8F8ACC9}">
      <dgm:prSet/>
      <dgm:spPr/>
      <dgm:t>
        <a:bodyPr/>
        <a:lstStyle/>
        <a:p>
          <a:endParaRPr lang="en-JM"/>
        </a:p>
      </dgm:t>
    </dgm:pt>
    <dgm:pt modelId="{CF5F402F-C047-48C5-AFFE-6A6921BECCF0}" type="sibTrans" cxnId="{77F97756-B670-4D16-BFA2-C41DE8F8ACC9}">
      <dgm:prSet/>
      <dgm:spPr/>
      <dgm:t>
        <a:bodyPr/>
        <a:lstStyle/>
        <a:p>
          <a:endParaRPr lang="en-JM"/>
        </a:p>
      </dgm:t>
    </dgm:pt>
    <dgm:pt modelId="{93471DED-9AC4-4EC4-9049-01F1C96681E3}">
      <dgm:prSet/>
      <dgm:spPr/>
      <dgm:t>
        <a:bodyPr/>
        <a:lstStyle/>
        <a:p>
          <a:r>
            <a:rPr lang="en-US"/>
            <a:t>Display average payload mass carried by booster version F9 v1.1</a:t>
          </a:r>
          <a:endParaRPr lang="en-JM"/>
        </a:p>
      </dgm:t>
    </dgm:pt>
    <dgm:pt modelId="{B888C1C1-B2CB-4082-B643-F3A0EF5906C9}" type="parTrans" cxnId="{6923B32C-2D71-4323-8D20-4286BBF79636}">
      <dgm:prSet/>
      <dgm:spPr/>
      <dgm:t>
        <a:bodyPr/>
        <a:lstStyle/>
        <a:p>
          <a:endParaRPr lang="en-JM"/>
        </a:p>
      </dgm:t>
    </dgm:pt>
    <dgm:pt modelId="{70259433-8411-4A9A-A321-BB9402EEB93D}" type="sibTrans" cxnId="{6923B32C-2D71-4323-8D20-4286BBF79636}">
      <dgm:prSet/>
      <dgm:spPr/>
      <dgm:t>
        <a:bodyPr/>
        <a:lstStyle/>
        <a:p>
          <a:endParaRPr lang="en-JM"/>
        </a:p>
      </dgm:t>
    </dgm:pt>
    <dgm:pt modelId="{138AA65D-EC56-49C2-B032-A7CCFD40383F}">
      <dgm:prSet/>
      <dgm:spPr/>
      <dgm:t>
        <a:bodyPr/>
        <a:lstStyle/>
        <a:p>
          <a:r>
            <a:rPr lang="en-US"/>
            <a:t>List the date when the first succesful landing outcome in ground pad was acheived</a:t>
          </a:r>
          <a:endParaRPr lang="en-JM"/>
        </a:p>
      </dgm:t>
    </dgm:pt>
    <dgm:pt modelId="{5497EED3-69A7-4032-B88D-2053DCC6F515}" type="parTrans" cxnId="{57AC24D6-AC6E-4B43-BFAE-485A48B18424}">
      <dgm:prSet/>
      <dgm:spPr/>
      <dgm:t>
        <a:bodyPr/>
        <a:lstStyle/>
        <a:p>
          <a:endParaRPr lang="en-JM"/>
        </a:p>
      </dgm:t>
    </dgm:pt>
    <dgm:pt modelId="{7FAAAF8E-E9C0-4DE5-BBA0-A80737EB20CB}" type="sibTrans" cxnId="{57AC24D6-AC6E-4B43-BFAE-485A48B18424}">
      <dgm:prSet/>
      <dgm:spPr/>
      <dgm:t>
        <a:bodyPr/>
        <a:lstStyle/>
        <a:p>
          <a:endParaRPr lang="en-JM"/>
        </a:p>
      </dgm:t>
    </dgm:pt>
    <dgm:pt modelId="{B8A29FF2-6755-40DD-882F-B232DDD1C7C1}">
      <dgm:prSet/>
      <dgm:spPr/>
      <dgm:t>
        <a:bodyPr/>
        <a:lstStyle/>
        <a:p>
          <a:r>
            <a:rPr lang="en-US"/>
            <a:t>List the names of the boosters which have success in drone ship and have payload mass greater than 4000 but less than 6000</a:t>
          </a:r>
          <a:endParaRPr lang="en-JM"/>
        </a:p>
      </dgm:t>
    </dgm:pt>
    <dgm:pt modelId="{A8B15035-BE6B-41F5-A954-86A21F2A06B8}" type="parTrans" cxnId="{3BD1DC91-846C-46C5-BB9B-35E0911A3490}">
      <dgm:prSet/>
      <dgm:spPr/>
      <dgm:t>
        <a:bodyPr/>
        <a:lstStyle/>
        <a:p>
          <a:endParaRPr lang="en-JM"/>
        </a:p>
      </dgm:t>
    </dgm:pt>
    <dgm:pt modelId="{646A9725-4BFA-4F90-BC44-FB5541EEC1CA}" type="sibTrans" cxnId="{3BD1DC91-846C-46C5-BB9B-35E0911A3490}">
      <dgm:prSet/>
      <dgm:spPr/>
      <dgm:t>
        <a:bodyPr/>
        <a:lstStyle/>
        <a:p>
          <a:endParaRPr lang="en-JM"/>
        </a:p>
      </dgm:t>
    </dgm:pt>
    <dgm:pt modelId="{1ECBACBD-68AB-4AB8-82ED-737B8743D203}">
      <dgm:prSet/>
      <dgm:spPr/>
      <dgm:t>
        <a:bodyPr/>
        <a:lstStyle/>
        <a:p>
          <a:r>
            <a:rPr lang="en-US"/>
            <a:t>List the total number of successful and failure mission outcomes</a:t>
          </a:r>
          <a:endParaRPr lang="en-JM"/>
        </a:p>
      </dgm:t>
    </dgm:pt>
    <dgm:pt modelId="{A8173E79-D767-4668-9A0D-311BECEF9A84}" type="parTrans" cxnId="{683654FF-1360-43F5-A925-0F7BC1B8F0E4}">
      <dgm:prSet/>
      <dgm:spPr/>
      <dgm:t>
        <a:bodyPr/>
        <a:lstStyle/>
        <a:p>
          <a:endParaRPr lang="en-JM"/>
        </a:p>
      </dgm:t>
    </dgm:pt>
    <dgm:pt modelId="{217224E0-48AC-4341-8FFA-79CB8C3E4B5C}" type="sibTrans" cxnId="{683654FF-1360-43F5-A925-0F7BC1B8F0E4}">
      <dgm:prSet/>
      <dgm:spPr/>
      <dgm:t>
        <a:bodyPr/>
        <a:lstStyle/>
        <a:p>
          <a:endParaRPr lang="en-JM"/>
        </a:p>
      </dgm:t>
    </dgm:pt>
    <dgm:pt modelId="{569D2E4A-2DC8-41D3-B77D-94F9263EDB39}">
      <dgm:prSet/>
      <dgm:spPr/>
      <dgm:t>
        <a:bodyPr/>
        <a:lstStyle/>
        <a:p>
          <a:r>
            <a:rPr lang="en-US"/>
            <a:t>List the names of the booster_versions which have carried the maximum payload mass. Use a subquery</a:t>
          </a:r>
          <a:endParaRPr lang="en-JM"/>
        </a:p>
      </dgm:t>
    </dgm:pt>
    <dgm:pt modelId="{D3817FB4-A37A-491D-AD64-ED1030F9DACA}" type="parTrans" cxnId="{5669809F-9A36-4D26-9CDA-5112FD0EDB0E}">
      <dgm:prSet/>
      <dgm:spPr/>
      <dgm:t>
        <a:bodyPr/>
        <a:lstStyle/>
        <a:p>
          <a:endParaRPr lang="en-JM"/>
        </a:p>
      </dgm:t>
    </dgm:pt>
    <dgm:pt modelId="{9AF56A17-660C-479E-94E6-C0939A56D9FA}" type="sibTrans" cxnId="{5669809F-9A36-4D26-9CDA-5112FD0EDB0E}">
      <dgm:prSet/>
      <dgm:spPr/>
      <dgm:t>
        <a:bodyPr/>
        <a:lstStyle/>
        <a:p>
          <a:endParaRPr lang="en-JM"/>
        </a:p>
      </dgm:t>
    </dgm:pt>
    <dgm:pt modelId="{0F4622A2-1709-4BE5-BD75-A3D2D2C711DC}">
      <dgm:prSet/>
      <dgm:spPr/>
      <dgm:t>
        <a:bodyPr/>
        <a:lstStyle/>
        <a:p>
          <a:r>
            <a:rPr lang="en-US"/>
            <a:t>List the records which will display the month names, failure landing_outcomes in drone ship ,booster versions, launch_site for the months in year 2015.</a:t>
          </a:r>
          <a:endParaRPr lang="en-JM"/>
        </a:p>
      </dgm:t>
    </dgm:pt>
    <dgm:pt modelId="{44F9E187-4D27-4044-B44E-A2B326CB2FD7}" type="parTrans" cxnId="{81E523C4-DABD-40AD-998B-B05AF5FE920B}">
      <dgm:prSet/>
      <dgm:spPr/>
      <dgm:t>
        <a:bodyPr/>
        <a:lstStyle/>
        <a:p>
          <a:endParaRPr lang="en-JM"/>
        </a:p>
      </dgm:t>
    </dgm:pt>
    <dgm:pt modelId="{9666FBBC-9D0C-47D1-9018-A08338D246E5}" type="sibTrans" cxnId="{81E523C4-DABD-40AD-998B-B05AF5FE920B}">
      <dgm:prSet/>
      <dgm:spPr/>
      <dgm:t>
        <a:bodyPr/>
        <a:lstStyle/>
        <a:p>
          <a:endParaRPr lang="en-JM"/>
        </a:p>
      </dgm:t>
    </dgm:pt>
    <dgm:pt modelId="{2DD8170D-B39F-41D0-9604-6DB748742AE2}">
      <dgm:prSet/>
      <dgm:spPr/>
      <dgm:t>
        <a:bodyPr/>
        <a:lstStyle/>
        <a:p>
          <a:r>
            <a:rPr lang="en-US"/>
            <a:t>Rank the count of landing outcomes (such as Failure (drone ship) or Success (ground pad)) between the date 2010-06-04 and 2017-03-20, in descending order.</a:t>
          </a:r>
          <a:endParaRPr lang="en-JM"/>
        </a:p>
      </dgm:t>
    </dgm:pt>
    <dgm:pt modelId="{4487C04C-BD59-46D5-8DDB-B8DF2EEF3C18}" type="parTrans" cxnId="{32D2E789-0489-44AB-9ED7-78E283FE63EB}">
      <dgm:prSet/>
      <dgm:spPr/>
      <dgm:t>
        <a:bodyPr/>
        <a:lstStyle/>
        <a:p>
          <a:endParaRPr lang="en-JM"/>
        </a:p>
      </dgm:t>
    </dgm:pt>
    <dgm:pt modelId="{8FBB9985-9F25-4016-A86C-CF93C67D1619}" type="sibTrans" cxnId="{32D2E789-0489-44AB-9ED7-78E283FE63EB}">
      <dgm:prSet/>
      <dgm:spPr/>
      <dgm:t>
        <a:bodyPr/>
        <a:lstStyle/>
        <a:p>
          <a:endParaRPr lang="en-JM"/>
        </a:p>
      </dgm:t>
    </dgm:pt>
    <dgm:pt modelId="{278BBC1D-6BE6-4B87-9D51-E1083626C972}" type="pres">
      <dgm:prSet presAssocID="{BE27A420-EA02-49F3-A4D4-F60B9C3C359F}" presName="linear" presStyleCnt="0">
        <dgm:presLayoutVars>
          <dgm:animLvl val="lvl"/>
          <dgm:resizeHandles val="exact"/>
        </dgm:presLayoutVars>
      </dgm:prSet>
      <dgm:spPr/>
    </dgm:pt>
    <dgm:pt modelId="{C21B8186-2274-4E9C-A08D-53FC9825A296}" type="pres">
      <dgm:prSet presAssocID="{5375E66E-377B-4D3C-94FF-23D2763FA439}" presName="parentText" presStyleLbl="node1" presStyleIdx="0" presStyleCnt="11" custScaleX="43026">
        <dgm:presLayoutVars>
          <dgm:chMax val="0"/>
          <dgm:bulletEnabled val="1"/>
        </dgm:presLayoutVars>
      </dgm:prSet>
      <dgm:spPr/>
    </dgm:pt>
    <dgm:pt modelId="{9C5ED4C2-EC1C-41E8-8ECC-A1893D2B5381}" type="pres">
      <dgm:prSet presAssocID="{DBEED0CD-DFA0-441A-B967-BDB602522D73}" presName="spacer" presStyleCnt="0"/>
      <dgm:spPr/>
    </dgm:pt>
    <dgm:pt modelId="{85543330-22A1-462C-8861-9E630D117528}" type="pres">
      <dgm:prSet presAssocID="{E1F3B710-39FB-4AD2-9CB4-3F20B0E1F0DE}" presName="parentText" presStyleLbl="node1" presStyleIdx="1" presStyleCnt="11">
        <dgm:presLayoutVars>
          <dgm:chMax val="0"/>
          <dgm:bulletEnabled val="1"/>
        </dgm:presLayoutVars>
      </dgm:prSet>
      <dgm:spPr/>
    </dgm:pt>
    <dgm:pt modelId="{70A218D4-4338-4543-80D1-DBF1E118E8CE}" type="pres">
      <dgm:prSet presAssocID="{8978A3B3-DA5C-42E9-8DD6-F777B8B7A198}" presName="spacer" presStyleCnt="0"/>
      <dgm:spPr/>
    </dgm:pt>
    <dgm:pt modelId="{63739C20-12DD-4D55-81A2-1E7C21D80ACE}" type="pres">
      <dgm:prSet presAssocID="{709B3EDF-4E82-43CB-88BE-03434ED4D53F}" presName="parentText" presStyleLbl="node1" presStyleIdx="2" presStyleCnt="11">
        <dgm:presLayoutVars>
          <dgm:chMax val="0"/>
          <dgm:bulletEnabled val="1"/>
        </dgm:presLayoutVars>
      </dgm:prSet>
      <dgm:spPr/>
    </dgm:pt>
    <dgm:pt modelId="{DAF32CE1-93FE-4C9D-924D-C9113365623A}" type="pres">
      <dgm:prSet presAssocID="{1C1507AB-0D0E-4EE2-8077-1A1394C6E3BC}" presName="spacer" presStyleCnt="0"/>
      <dgm:spPr/>
    </dgm:pt>
    <dgm:pt modelId="{F08710DA-16F5-4D18-B3A7-C1E14F01EB06}" type="pres">
      <dgm:prSet presAssocID="{5DF2D45A-2D73-4606-8BD9-CFE0678283DA}" presName="parentText" presStyleLbl="node1" presStyleIdx="3" presStyleCnt="11">
        <dgm:presLayoutVars>
          <dgm:chMax val="0"/>
          <dgm:bulletEnabled val="1"/>
        </dgm:presLayoutVars>
      </dgm:prSet>
      <dgm:spPr/>
    </dgm:pt>
    <dgm:pt modelId="{52B747ED-9D0F-42CF-86E5-85EB5AE9A81C}" type="pres">
      <dgm:prSet presAssocID="{CF5F402F-C047-48C5-AFFE-6A6921BECCF0}" presName="spacer" presStyleCnt="0"/>
      <dgm:spPr/>
    </dgm:pt>
    <dgm:pt modelId="{26D55CFD-E8CB-43B6-B1E1-81FB4549F5EC}" type="pres">
      <dgm:prSet presAssocID="{93471DED-9AC4-4EC4-9049-01F1C96681E3}" presName="parentText" presStyleLbl="node1" presStyleIdx="4" presStyleCnt="11">
        <dgm:presLayoutVars>
          <dgm:chMax val="0"/>
          <dgm:bulletEnabled val="1"/>
        </dgm:presLayoutVars>
      </dgm:prSet>
      <dgm:spPr/>
    </dgm:pt>
    <dgm:pt modelId="{03686DDA-A491-41E7-88CA-E02C39E72E38}" type="pres">
      <dgm:prSet presAssocID="{70259433-8411-4A9A-A321-BB9402EEB93D}" presName="spacer" presStyleCnt="0"/>
      <dgm:spPr/>
    </dgm:pt>
    <dgm:pt modelId="{41DA21D5-A377-47A8-AD15-2CE6F0FB32C1}" type="pres">
      <dgm:prSet presAssocID="{138AA65D-EC56-49C2-B032-A7CCFD40383F}" presName="parentText" presStyleLbl="node1" presStyleIdx="5" presStyleCnt="11">
        <dgm:presLayoutVars>
          <dgm:chMax val="0"/>
          <dgm:bulletEnabled val="1"/>
        </dgm:presLayoutVars>
      </dgm:prSet>
      <dgm:spPr/>
    </dgm:pt>
    <dgm:pt modelId="{843DE627-607A-4A57-9496-6E70EBAD8642}" type="pres">
      <dgm:prSet presAssocID="{7FAAAF8E-E9C0-4DE5-BBA0-A80737EB20CB}" presName="spacer" presStyleCnt="0"/>
      <dgm:spPr/>
    </dgm:pt>
    <dgm:pt modelId="{E3F95143-EB2E-4E04-A924-C65A8B518F15}" type="pres">
      <dgm:prSet presAssocID="{B8A29FF2-6755-40DD-882F-B232DDD1C7C1}" presName="parentText" presStyleLbl="node1" presStyleIdx="6" presStyleCnt="11">
        <dgm:presLayoutVars>
          <dgm:chMax val="0"/>
          <dgm:bulletEnabled val="1"/>
        </dgm:presLayoutVars>
      </dgm:prSet>
      <dgm:spPr/>
    </dgm:pt>
    <dgm:pt modelId="{293E74B4-361B-4B4C-9C9E-ABD47A0A1B27}" type="pres">
      <dgm:prSet presAssocID="{646A9725-4BFA-4F90-BC44-FB5541EEC1CA}" presName="spacer" presStyleCnt="0"/>
      <dgm:spPr/>
    </dgm:pt>
    <dgm:pt modelId="{2E675032-C6A6-4BB3-B5B2-9505661C3FB2}" type="pres">
      <dgm:prSet presAssocID="{1ECBACBD-68AB-4AB8-82ED-737B8743D203}" presName="parentText" presStyleLbl="node1" presStyleIdx="7" presStyleCnt="11">
        <dgm:presLayoutVars>
          <dgm:chMax val="0"/>
          <dgm:bulletEnabled val="1"/>
        </dgm:presLayoutVars>
      </dgm:prSet>
      <dgm:spPr/>
    </dgm:pt>
    <dgm:pt modelId="{170B7386-3A8B-490F-9C74-A840FB8865A3}" type="pres">
      <dgm:prSet presAssocID="{217224E0-48AC-4341-8FFA-79CB8C3E4B5C}" presName="spacer" presStyleCnt="0"/>
      <dgm:spPr/>
    </dgm:pt>
    <dgm:pt modelId="{1E646EEF-EE67-416B-BF24-4D283B1AA5E4}" type="pres">
      <dgm:prSet presAssocID="{569D2E4A-2DC8-41D3-B77D-94F9263EDB39}" presName="parentText" presStyleLbl="node1" presStyleIdx="8" presStyleCnt="11">
        <dgm:presLayoutVars>
          <dgm:chMax val="0"/>
          <dgm:bulletEnabled val="1"/>
        </dgm:presLayoutVars>
      </dgm:prSet>
      <dgm:spPr/>
    </dgm:pt>
    <dgm:pt modelId="{AAA8D20E-0885-4B05-959E-B70BF8824174}" type="pres">
      <dgm:prSet presAssocID="{9AF56A17-660C-479E-94E6-C0939A56D9FA}" presName="spacer" presStyleCnt="0"/>
      <dgm:spPr/>
    </dgm:pt>
    <dgm:pt modelId="{B1A485B5-682C-4CF4-A851-F7A09ADDF37B}" type="pres">
      <dgm:prSet presAssocID="{0F4622A2-1709-4BE5-BD75-A3D2D2C711DC}" presName="parentText" presStyleLbl="node1" presStyleIdx="9" presStyleCnt="11">
        <dgm:presLayoutVars>
          <dgm:chMax val="0"/>
          <dgm:bulletEnabled val="1"/>
        </dgm:presLayoutVars>
      </dgm:prSet>
      <dgm:spPr/>
    </dgm:pt>
    <dgm:pt modelId="{4245FEB9-4D25-42E8-8480-4B261F8BCF25}" type="pres">
      <dgm:prSet presAssocID="{9666FBBC-9D0C-47D1-9018-A08338D246E5}" presName="spacer" presStyleCnt="0"/>
      <dgm:spPr/>
    </dgm:pt>
    <dgm:pt modelId="{F83E43D7-96AB-4654-AA79-9E0B89FBED10}" type="pres">
      <dgm:prSet presAssocID="{2DD8170D-B39F-41D0-9604-6DB748742AE2}" presName="parentText" presStyleLbl="node1" presStyleIdx="10" presStyleCnt="11">
        <dgm:presLayoutVars>
          <dgm:chMax val="0"/>
          <dgm:bulletEnabled val="1"/>
        </dgm:presLayoutVars>
      </dgm:prSet>
      <dgm:spPr/>
    </dgm:pt>
  </dgm:ptLst>
  <dgm:cxnLst>
    <dgm:cxn modelId="{6AF19501-7484-42A0-BB15-FF36DCCCA660}" type="presOf" srcId="{E1F3B710-39FB-4AD2-9CB4-3F20B0E1F0DE}" destId="{85543330-22A1-462C-8861-9E630D117528}" srcOrd="0" destOrd="0" presId="urn:microsoft.com/office/officeart/2005/8/layout/vList2"/>
    <dgm:cxn modelId="{492BDC1E-87CE-44D5-9E66-23B65F962C95}" type="presOf" srcId="{5DF2D45A-2D73-4606-8BD9-CFE0678283DA}" destId="{F08710DA-16F5-4D18-B3A7-C1E14F01EB06}" srcOrd="0" destOrd="0" presId="urn:microsoft.com/office/officeart/2005/8/layout/vList2"/>
    <dgm:cxn modelId="{43F57A25-BC92-4A37-9EE6-33C6F4836220}" srcId="{BE27A420-EA02-49F3-A4D4-F60B9C3C359F}" destId="{E1F3B710-39FB-4AD2-9CB4-3F20B0E1F0DE}" srcOrd="1" destOrd="0" parTransId="{C367FF4F-D86A-4D36-A327-5323CDDEDCCA}" sibTransId="{8978A3B3-DA5C-42E9-8DD6-F777B8B7A198}"/>
    <dgm:cxn modelId="{6923B32C-2D71-4323-8D20-4286BBF79636}" srcId="{BE27A420-EA02-49F3-A4D4-F60B9C3C359F}" destId="{93471DED-9AC4-4EC4-9049-01F1C96681E3}" srcOrd="4" destOrd="0" parTransId="{B888C1C1-B2CB-4082-B643-F3A0EF5906C9}" sibTransId="{70259433-8411-4A9A-A321-BB9402EEB93D}"/>
    <dgm:cxn modelId="{5A66ED35-4D6A-4B23-B4C3-6D14F2919153}" type="presOf" srcId="{709B3EDF-4E82-43CB-88BE-03434ED4D53F}" destId="{63739C20-12DD-4D55-81A2-1E7C21D80ACE}" srcOrd="0" destOrd="0" presId="urn:microsoft.com/office/officeart/2005/8/layout/vList2"/>
    <dgm:cxn modelId="{3E434B3D-8B41-4F46-8245-F7D2BCB99EBD}" type="presOf" srcId="{5375E66E-377B-4D3C-94FF-23D2763FA439}" destId="{C21B8186-2274-4E9C-A08D-53FC9825A296}" srcOrd="0" destOrd="0" presId="urn:microsoft.com/office/officeart/2005/8/layout/vList2"/>
    <dgm:cxn modelId="{B99DA742-651A-472D-8D90-D9E516960225}" type="presOf" srcId="{BE27A420-EA02-49F3-A4D4-F60B9C3C359F}" destId="{278BBC1D-6BE6-4B87-9D51-E1083626C972}" srcOrd="0" destOrd="0" presId="urn:microsoft.com/office/officeart/2005/8/layout/vList2"/>
    <dgm:cxn modelId="{77F97756-B670-4D16-BFA2-C41DE8F8ACC9}" srcId="{BE27A420-EA02-49F3-A4D4-F60B9C3C359F}" destId="{5DF2D45A-2D73-4606-8BD9-CFE0678283DA}" srcOrd="3" destOrd="0" parTransId="{A55FEFA2-E253-4BBD-BA41-288BC9B7E7A2}" sibTransId="{CF5F402F-C047-48C5-AFFE-6A6921BECCF0}"/>
    <dgm:cxn modelId="{5DC71E80-7027-40E7-8073-B622002B3D77}" type="presOf" srcId="{1ECBACBD-68AB-4AB8-82ED-737B8743D203}" destId="{2E675032-C6A6-4BB3-B5B2-9505661C3FB2}" srcOrd="0" destOrd="0" presId="urn:microsoft.com/office/officeart/2005/8/layout/vList2"/>
    <dgm:cxn modelId="{32D2E789-0489-44AB-9ED7-78E283FE63EB}" srcId="{BE27A420-EA02-49F3-A4D4-F60B9C3C359F}" destId="{2DD8170D-B39F-41D0-9604-6DB748742AE2}" srcOrd="10" destOrd="0" parTransId="{4487C04C-BD59-46D5-8DDB-B8DF2EEF3C18}" sibTransId="{8FBB9985-9F25-4016-A86C-CF93C67D1619}"/>
    <dgm:cxn modelId="{3BD1DC91-846C-46C5-BB9B-35E0911A3490}" srcId="{BE27A420-EA02-49F3-A4D4-F60B9C3C359F}" destId="{B8A29FF2-6755-40DD-882F-B232DDD1C7C1}" srcOrd="6" destOrd="0" parTransId="{A8B15035-BE6B-41F5-A954-86A21F2A06B8}" sibTransId="{646A9725-4BFA-4F90-BC44-FB5541EEC1CA}"/>
    <dgm:cxn modelId="{ACEEBC93-C9E0-466F-A618-EAC12BAEF053}" type="presOf" srcId="{93471DED-9AC4-4EC4-9049-01F1C96681E3}" destId="{26D55CFD-E8CB-43B6-B1E1-81FB4549F5EC}" srcOrd="0" destOrd="0" presId="urn:microsoft.com/office/officeart/2005/8/layout/vList2"/>
    <dgm:cxn modelId="{FF4E6C9B-A8B8-4C89-B900-DF428CEDA00F}" type="presOf" srcId="{0F4622A2-1709-4BE5-BD75-A3D2D2C711DC}" destId="{B1A485B5-682C-4CF4-A851-F7A09ADDF37B}" srcOrd="0" destOrd="0" presId="urn:microsoft.com/office/officeart/2005/8/layout/vList2"/>
    <dgm:cxn modelId="{5669809F-9A36-4D26-9CDA-5112FD0EDB0E}" srcId="{BE27A420-EA02-49F3-A4D4-F60B9C3C359F}" destId="{569D2E4A-2DC8-41D3-B77D-94F9263EDB39}" srcOrd="8" destOrd="0" parTransId="{D3817FB4-A37A-491D-AD64-ED1030F9DACA}" sibTransId="{9AF56A17-660C-479E-94E6-C0939A56D9FA}"/>
    <dgm:cxn modelId="{73CA0CA5-C62F-4D12-A671-613C65F986CC}" srcId="{BE27A420-EA02-49F3-A4D4-F60B9C3C359F}" destId="{709B3EDF-4E82-43CB-88BE-03434ED4D53F}" srcOrd="2" destOrd="0" parTransId="{234CBF12-77C6-4B4C-AEBD-F6C7A96C538D}" sibTransId="{1C1507AB-0D0E-4EE2-8077-1A1394C6E3BC}"/>
    <dgm:cxn modelId="{7D8643AB-733D-4C88-A4CF-A8E1766D2311}" srcId="{BE27A420-EA02-49F3-A4D4-F60B9C3C359F}" destId="{5375E66E-377B-4D3C-94FF-23D2763FA439}" srcOrd="0" destOrd="0" parTransId="{E35802BF-2231-4D85-9066-3AD4D65CA6E2}" sibTransId="{DBEED0CD-DFA0-441A-B967-BDB602522D73}"/>
    <dgm:cxn modelId="{7AD80CB2-BA59-4E13-8CA2-093BF802FA1C}" type="presOf" srcId="{2DD8170D-B39F-41D0-9604-6DB748742AE2}" destId="{F83E43D7-96AB-4654-AA79-9E0B89FBED10}" srcOrd="0" destOrd="0" presId="urn:microsoft.com/office/officeart/2005/8/layout/vList2"/>
    <dgm:cxn modelId="{81E523C4-DABD-40AD-998B-B05AF5FE920B}" srcId="{BE27A420-EA02-49F3-A4D4-F60B9C3C359F}" destId="{0F4622A2-1709-4BE5-BD75-A3D2D2C711DC}" srcOrd="9" destOrd="0" parTransId="{44F9E187-4D27-4044-B44E-A2B326CB2FD7}" sibTransId="{9666FBBC-9D0C-47D1-9018-A08338D246E5}"/>
    <dgm:cxn modelId="{1DF0D5D3-F859-4AEB-8D2A-7E3205C6A338}" type="presOf" srcId="{138AA65D-EC56-49C2-B032-A7CCFD40383F}" destId="{41DA21D5-A377-47A8-AD15-2CE6F0FB32C1}" srcOrd="0" destOrd="0" presId="urn:microsoft.com/office/officeart/2005/8/layout/vList2"/>
    <dgm:cxn modelId="{57AC24D6-AC6E-4B43-BFAE-485A48B18424}" srcId="{BE27A420-EA02-49F3-A4D4-F60B9C3C359F}" destId="{138AA65D-EC56-49C2-B032-A7CCFD40383F}" srcOrd="5" destOrd="0" parTransId="{5497EED3-69A7-4032-B88D-2053DCC6F515}" sibTransId="{7FAAAF8E-E9C0-4DE5-BBA0-A80737EB20CB}"/>
    <dgm:cxn modelId="{F9F573F5-5DA7-45D6-B6F7-B650FD2325E5}" type="presOf" srcId="{569D2E4A-2DC8-41D3-B77D-94F9263EDB39}" destId="{1E646EEF-EE67-416B-BF24-4D283B1AA5E4}" srcOrd="0" destOrd="0" presId="urn:microsoft.com/office/officeart/2005/8/layout/vList2"/>
    <dgm:cxn modelId="{6982C5F7-78B6-4541-B5E7-A587B7AD8C0A}" type="presOf" srcId="{B8A29FF2-6755-40DD-882F-B232DDD1C7C1}" destId="{E3F95143-EB2E-4E04-A924-C65A8B518F15}" srcOrd="0" destOrd="0" presId="urn:microsoft.com/office/officeart/2005/8/layout/vList2"/>
    <dgm:cxn modelId="{683654FF-1360-43F5-A925-0F7BC1B8F0E4}" srcId="{BE27A420-EA02-49F3-A4D4-F60B9C3C359F}" destId="{1ECBACBD-68AB-4AB8-82ED-737B8743D203}" srcOrd="7" destOrd="0" parTransId="{A8173E79-D767-4668-9A0D-311BECEF9A84}" sibTransId="{217224E0-48AC-4341-8FFA-79CB8C3E4B5C}"/>
    <dgm:cxn modelId="{C6BA3AD4-5C0E-45B0-8AA7-F381A348347A}" type="presParOf" srcId="{278BBC1D-6BE6-4B87-9D51-E1083626C972}" destId="{C21B8186-2274-4E9C-A08D-53FC9825A296}" srcOrd="0" destOrd="0" presId="urn:microsoft.com/office/officeart/2005/8/layout/vList2"/>
    <dgm:cxn modelId="{14C2A8E3-0D0A-41B5-9B73-06963EFD5DC0}" type="presParOf" srcId="{278BBC1D-6BE6-4B87-9D51-E1083626C972}" destId="{9C5ED4C2-EC1C-41E8-8ECC-A1893D2B5381}" srcOrd="1" destOrd="0" presId="urn:microsoft.com/office/officeart/2005/8/layout/vList2"/>
    <dgm:cxn modelId="{85E855F1-CC08-434A-9C0C-4073A5476798}" type="presParOf" srcId="{278BBC1D-6BE6-4B87-9D51-E1083626C972}" destId="{85543330-22A1-462C-8861-9E630D117528}" srcOrd="2" destOrd="0" presId="urn:microsoft.com/office/officeart/2005/8/layout/vList2"/>
    <dgm:cxn modelId="{55F09DE4-113E-4565-B864-17F754368A66}" type="presParOf" srcId="{278BBC1D-6BE6-4B87-9D51-E1083626C972}" destId="{70A218D4-4338-4543-80D1-DBF1E118E8CE}" srcOrd="3" destOrd="0" presId="urn:microsoft.com/office/officeart/2005/8/layout/vList2"/>
    <dgm:cxn modelId="{F4CC044C-5D07-4E35-89BE-D848A52B37E8}" type="presParOf" srcId="{278BBC1D-6BE6-4B87-9D51-E1083626C972}" destId="{63739C20-12DD-4D55-81A2-1E7C21D80ACE}" srcOrd="4" destOrd="0" presId="urn:microsoft.com/office/officeart/2005/8/layout/vList2"/>
    <dgm:cxn modelId="{424F25C9-918D-4E3A-9F18-AE417779925E}" type="presParOf" srcId="{278BBC1D-6BE6-4B87-9D51-E1083626C972}" destId="{DAF32CE1-93FE-4C9D-924D-C9113365623A}" srcOrd="5" destOrd="0" presId="urn:microsoft.com/office/officeart/2005/8/layout/vList2"/>
    <dgm:cxn modelId="{3E94FC34-CE64-481A-987D-E7CCA0E899B2}" type="presParOf" srcId="{278BBC1D-6BE6-4B87-9D51-E1083626C972}" destId="{F08710DA-16F5-4D18-B3A7-C1E14F01EB06}" srcOrd="6" destOrd="0" presId="urn:microsoft.com/office/officeart/2005/8/layout/vList2"/>
    <dgm:cxn modelId="{47D949E3-D39C-440B-8D9F-1D191DC6095E}" type="presParOf" srcId="{278BBC1D-6BE6-4B87-9D51-E1083626C972}" destId="{52B747ED-9D0F-42CF-86E5-85EB5AE9A81C}" srcOrd="7" destOrd="0" presId="urn:microsoft.com/office/officeart/2005/8/layout/vList2"/>
    <dgm:cxn modelId="{0913C651-0665-4D64-A6A9-AE4DF07C01C2}" type="presParOf" srcId="{278BBC1D-6BE6-4B87-9D51-E1083626C972}" destId="{26D55CFD-E8CB-43B6-B1E1-81FB4549F5EC}" srcOrd="8" destOrd="0" presId="urn:microsoft.com/office/officeart/2005/8/layout/vList2"/>
    <dgm:cxn modelId="{BC8E43E3-282C-4470-9134-124AD4937F32}" type="presParOf" srcId="{278BBC1D-6BE6-4B87-9D51-E1083626C972}" destId="{03686DDA-A491-41E7-88CA-E02C39E72E38}" srcOrd="9" destOrd="0" presId="urn:microsoft.com/office/officeart/2005/8/layout/vList2"/>
    <dgm:cxn modelId="{ACFF1725-D255-45D7-A245-7B9AD5F98FCA}" type="presParOf" srcId="{278BBC1D-6BE6-4B87-9D51-E1083626C972}" destId="{41DA21D5-A377-47A8-AD15-2CE6F0FB32C1}" srcOrd="10" destOrd="0" presId="urn:microsoft.com/office/officeart/2005/8/layout/vList2"/>
    <dgm:cxn modelId="{98DD58ED-5F80-466F-824A-5AEEDD09EA3A}" type="presParOf" srcId="{278BBC1D-6BE6-4B87-9D51-E1083626C972}" destId="{843DE627-607A-4A57-9496-6E70EBAD8642}" srcOrd="11" destOrd="0" presId="urn:microsoft.com/office/officeart/2005/8/layout/vList2"/>
    <dgm:cxn modelId="{AB2BCBED-38EE-46BD-ADD6-7C9B40031D37}" type="presParOf" srcId="{278BBC1D-6BE6-4B87-9D51-E1083626C972}" destId="{E3F95143-EB2E-4E04-A924-C65A8B518F15}" srcOrd="12" destOrd="0" presId="urn:microsoft.com/office/officeart/2005/8/layout/vList2"/>
    <dgm:cxn modelId="{130450C0-D0DF-4A09-BB3E-7A08096680D0}" type="presParOf" srcId="{278BBC1D-6BE6-4B87-9D51-E1083626C972}" destId="{293E74B4-361B-4B4C-9C9E-ABD47A0A1B27}" srcOrd="13" destOrd="0" presId="urn:microsoft.com/office/officeart/2005/8/layout/vList2"/>
    <dgm:cxn modelId="{5A9BB284-4AF1-43A1-AF19-CF4C2242C808}" type="presParOf" srcId="{278BBC1D-6BE6-4B87-9D51-E1083626C972}" destId="{2E675032-C6A6-4BB3-B5B2-9505661C3FB2}" srcOrd="14" destOrd="0" presId="urn:microsoft.com/office/officeart/2005/8/layout/vList2"/>
    <dgm:cxn modelId="{8957DF7D-8F1B-44E5-84A1-D062217E78AB}" type="presParOf" srcId="{278BBC1D-6BE6-4B87-9D51-E1083626C972}" destId="{170B7386-3A8B-490F-9C74-A840FB8865A3}" srcOrd="15" destOrd="0" presId="urn:microsoft.com/office/officeart/2005/8/layout/vList2"/>
    <dgm:cxn modelId="{931B8FFC-42F3-4D63-9016-5D2647CC0788}" type="presParOf" srcId="{278BBC1D-6BE6-4B87-9D51-E1083626C972}" destId="{1E646EEF-EE67-416B-BF24-4D283B1AA5E4}" srcOrd="16" destOrd="0" presId="urn:microsoft.com/office/officeart/2005/8/layout/vList2"/>
    <dgm:cxn modelId="{185FEE2E-0803-45E5-BA89-D629FA73D957}" type="presParOf" srcId="{278BBC1D-6BE6-4B87-9D51-E1083626C972}" destId="{AAA8D20E-0885-4B05-959E-B70BF8824174}" srcOrd="17" destOrd="0" presId="urn:microsoft.com/office/officeart/2005/8/layout/vList2"/>
    <dgm:cxn modelId="{8EBC42B9-0ED0-4B9F-8D8A-A1ABB925D32D}" type="presParOf" srcId="{278BBC1D-6BE6-4B87-9D51-E1083626C972}" destId="{B1A485B5-682C-4CF4-A851-F7A09ADDF37B}" srcOrd="18" destOrd="0" presId="urn:microsoft.com/office/officeart/2005/8/layout/vList2"/>
    <dgm:cxn modelId="{2876DF68-65A9-4A82-A9D3-B86AB813F929}" type="presParOf" srcId="{278BBC1D-6BE6-4B87-9D51-E1083626C972}" destId="{4245FEB9-4D25-42E8-8480-4B261F8BCF25}" srcOrd="19" destOrd="0" presId="urn:microsoft.com/office/officeart/2005/8/layout/vList2"/>
    <dgm:cxn modelId="{1AD768D5-0396-432D-A0CC-360C1CB3EDE5}" type="presParOf" srcId="{278BBC1D-6BE6-4B87-9D51-E1083626C972}" destId="{F83E43D7-96AB-4654-AA79-9E0B89FBED10}" srcOrd="2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6D2BF53-3783-4DCA-9A2A-6B4943A2C1BA}"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JM"/>
        </a:p>
      </dgm:t>
    </dgm:pt>
    <dgm:pt modelId="{EE4F27CC-14C4-459D-A05E-232DD593E79B}">
      <dgm:prSet/>
      <dgm:spPr/>
      <dgm:t>
        <a:bodyPr/>
        <a:lstStyle/>
        <a:p>
          <a:r>
            <a:rPr lang="en-JM" dirty="0"/>
            <a:t>Import Libraries and Define Auxiliary Functions</a:t>
          </a:r>
        </a:p>
      </dgm:t>
    </dgm:pt>
    <dgm:pt modelId="{9DAB0101-640F-47B8-8CCD-74A1C257377A}" type="parTrans" cxnId="{20475656-2C61-428A-A47E-1921A68D1112}">
      <dgm:prSet/>
      <dgm:spPr/>
      <dgm:t>
        <a:bodyPr/>
        <a:lstStyle/>
        <a:p>
          <a:endParaRPr lang="en-JM"/>
        </a:p>
      </dgm:t>
    </dgm:pt>
    <dgm:pt modelId="{BCDB135C-4987-42A4-87A3-678B931E0803}" type="sibTrans" cxnId="{20475656-2C61-428A-A47E-1921A68D1112}">
      <dgm:prSet/>
      <dgm:spPr/>
      <dgm:t>
        <a:bodyPr/>
        <a:lstStyle/>
        <a:p>
          <a:endParaRPr lang="en-JM"/>
        </a:p>
      </dgm:t>
    </dgm:pt>
    <dgm:pt modelId="{C3D96C36-65C5-4803-8FF3-B5958A12584D}">
      <dgm:prSet/>
      <dgm:spPr/>
      <dgm:t>
        <a:bodyPr/>
        <a:lstStyle/>
        <a:p>
          <a:r>
            <a:rPr lang="en-JM" dirty="0"/>
            <a:t>Create a NumPy array from a column ensuring the output is a Panda series</a:t>
          </a:r>
        </a:p>
      </dgm:t>
    </dgm:pt>
    <dgm:pt modelId="{C2272E4A-FE4D-4DA3-A584-85085F2B24A5}" type="parTrans" cxnId="{B1BF5041-B45C-4A35-A323-0840EF3F2B14}">
      <dgm:prSet/>
      <dgm:spPr/>
      <dgm:t>
        <a:bodyPr/>
        <a:lstStyle/>
        <a:p>
          <a:endParaRPr lang="en-JM"/>
        </a:p>
      </dgm:t>
    </dgm:pt>
    <dgm:pt modelId="{1117A74D-1D88-488C-AFE4-99B5B59C0D73}" type="sibTrans" cxnId="{B1BF5041-B45C-4A35-A323-0840EF3F2B14}">
      <dgm:prSet/>
      <dgm:spPr/>
      <dgm:t>
        <a:bodyPr/>
        <a:lstStyle/>
        <a:p>
          <a:endParaRPr lang="en-JM"/>
        </a:p>
      </dgm:t>
    </dgm:pt>
    <dgm:pt modelId="{F972F0ED-D463-493A-9061-9ADDB0B8529B}">
      <dgm:prSet/>
      <dgm:spPr/>
      <dgm:t>
        <a:bodyPr/>
        <a:lstStyle/>
        <a:p>
          <a:r>
            <a:rPr lang="en-JM" dirty="0"/>
            <a:t>Standardize data ensuring to reassign where fitting</a:t>
          </a:r>
        </a:p>
      </dgm:t>
    </dgm:pt>
    <dgm:pt modelId="{0C0054F3-D47E-4EA4-8998-08704ABAC179}" type="parTrans" cxnId="{6FD09842-A4F1-4B33-8308-78A0A18D85F6}">
      <dgm:prSet/>
      <dgm:spPr/>
      <dgm:t>
        <a:bodyPr/>
        <a:lstStyle/>
        <a:p>
          <a:endParaRPr lang="en-JM"/>
        </a:p>
      </dgm:t>
    </dgm:pt>
    <dgm:pt modelId="{C29C12FE-F6AF-4DAF-9C94-E66250965713}" type="sibTrans" cxnId="{6FD09842-A4F1-4B33-8308-78A0A18D85F6}">
      <dgm:prSet/>
      <dgm:spPr/>
      <dgm:t>
        <a:bodyPr/>
        <a:lstStyle/>
        <a:p>
          <a:endParaRPr lang="en-JM"/>
        </a:p>
      </dgm:t>
    </dgm:pt>
    <dgm:pt modelId="{EA0424F3-27EC-47B3-AF9E-BF02A7C09A50}">
      <dgm:prSet/>
      <dgm:spPr/>
      <dgm:t>
        <a:bodyPr/>
        <a:lstStyle/>
        <a:p>
          <a:r>
            <a:rPr lang="en-JM"/>
            <a:t>Spilt data into a test and training sets 20-80 split</a:t>
          </a:r>
        </a:p>
      </dgm:t>
    </dgm:pt>
    <dgm:pt modelId="{2508D1C2-F13F-4FB9-9CFE-FFA5F3439464}" type="parTrans" cxnId="{5840C4F8-6E09-42E4-AD56-AEF7A7ABFCBB}">
      <dgm:prSet/>
      <dgm:spPr/>
      <dgm:t>
        <a:bodyPr/>
        <a:lstStyle/>
        <a:p>
          <a:endParaRPr lang="en-JM"/>
        </a:p>
      </dgm:t>
    </dgm:pt>
    <dgm:pt modelId="{72690986-FE60-42B0-8B4A-53CC55A8BEC0}" type="sibTrans" cxnId="{5840C4F8-6E09-42E4-AD56-AEF7A7ABFCBB}">
      <dgm:prSet/>
      <dgm:spPr/>
      <dgm:t>
        <a:bodyPr/>
        <a:lstStyle/>
        <a:p>
          <a:endParaRPr lang="en-JM"/>
        </a:p>
      </dgm:t>
    </dgm:pt>
    <dgm:pt modelId="{31DB9102-7A8F-481E-A074-0DF67EFEE1DD}">
      <dgm:prSet/>
      <dgm:spPr/>
      <dgm:t>
        <a:bodyPr/>
        <a:lstStyle/>
        <a:p>
          <a:r>
            <a:rPr lang="en-JM" dirty="0"/>
            <a:t>Calculate accuracy on test data</a:t>
          </a:r>
        </a:p>
      </dgm:t>
    </dgm:pt>
    <dgm:pt modelId="{84DC69D0-A122-4436-9C08-DCBB89050312}" type="parTrans" cxnId="{C4FC5E31-A0AF-4069-B2EB-F1E785B1F43A}">
      <dgm:prSet/>
      <dgm:spPr/>
      <dgm:t>
        <a:bodyPr/>
        <a:lstStyle/>
        <a:p>
          <a:endParaRPr lang="en-JM"/>
        </a:p>
      </dgm:t>
    </dgm:pt>
    <dgm:pt modelId="{94646ED2-53F3-4D37-8458-AC8255FC419B}" type="sibTrans" cxnId="{C4FC5E31-A0AF-4069-B2EB-F1E785B1F43A}">
      <dgm:prSet/>
      <dgm:spPr/>
      <dgm:t>
        <a:bodyPr/>
        <a:lstStyle/>
        <a:p>
          <a:endParaRPr lang="en-JM"/>
        </a:p>
      </dgm:t>
    </dgm:pt>
    <dgm:pt modelId="{18CC045A-248F-42DD-91B8-83412B8BC36A}">
      <dgm:prSet/>
      <dgm:spPr/>
      <dgm:t>
        <a:bodyPr/>
        <a:lstStyle/>
        <a:p>
          <a:r>
            <a:rPr lang="en-JM" dirty="0"/>
            <a:t>Used the Grid Search Technique</a:t>
          </a:r>
        </a:p>
      </dgm:t>
    </dgm:pt>
    <dgm:pt modelId="{13529CA9-22CB-42AF-9FF7-94E4A6E1936C}" type="parTrans" cxnId="{3706EA7F-F70A-45EC-955E-8AE17DF791F5}">
      <dgm:prSet/>
      <dgm:spPr/>
      <dgm:t>
        <a:bodyPr/>
        <a:lstStyle/>
        <a:p>
          <a:endParaRPr lang="en-JM"/>
        </a:p>
      </dgm:t>
    </dgm:pt>
    <dgm:pt modelId="{60598A40-BCA1-485E-8A43-A5D56EBE8B28}" type="sibTrans" cxnId="{3706EA7F-F70A-45EC-955E-8AE17DF791F5}">
      <dgm:prSet/>
      <dgm:spPr/>
      <dgm:t>
        <a:bodyPr/>
        <a:lstStyle/>
        <a:p>
          <a:endParaRPr lang="en-JM"/>
        </a:p>
      </dgm:t>
    </dgm:pt>
    <dgm:pt modelId="{29F12657-D78A-4B8D-83EB-FB2F1BB8978F}">
      <dgm:prSet/>
      <dgm:spPr/>
      <dgm:t>
        <a:bodyPr/>
        <a:lstStyle/>
        <a:p>
          <a:r>
            <a:rPr lang="en-JM"/>
            <a:t>Conduct evaulation methods</a:t>
          </a:r>
        </a:p>
      </dgm:t>
    </dgm:pt>
    <dgm:pt modelId="{975AAA63-9ECB-4820-B805-62F57CD4FE9A}" type="parTrans" cxnId="{1F11CC36-EA2B-413E-B2CA-58A6F7FB1D59}">
      <dgm:prSet/>
      <dgm:spPr/>
      <dgm:t>
        <a:bodyPr/>
        <a:lstStyle/>
        <a:p>
          <a:endParaRPr lang="en-JM"/>
        </a:p>
      </dgm:t>
    </dgm:pt>
    <dgm:pt modelId="{A5B8EBB4-8A0D-4AB3-A986-5C09F76978E6}" type="sibTrans" cxnId="{1F11CC36-EA2B-413E-B2CA-58A6F7FB1D59}">
      <dgm:prSet/>
      <dgm:spPr/>
      <dgm:t>
        <a:bodyPr/>
        <a:lstStyle/>
        <a:p>
          <a:endParaRPr lang="en-JM"/>
        </a:p>
      </dgm:t>
    </dgm:pt>
    <dgm:pt modelId="{F22BBC65-230D-4AAA-9A5D-F6856BD7E7E6}">
      <dgm:prSet/>
      <dgm:spPr/>
      <dgm:t>
        <a:bodyPr/>
        <a:lstStyle/>
        <a:p>
          <a:r>
            <a:rPr lang="en-JM" dirty="0"/>
            <a:t>Assess which method performs the best</a:t>
          </a:r>
        </a:p>
      </dgm:t>
    </dgm:pt>
    <dgm:pt modelId="{E5339F9F-ABA7-4FAE-B45B-CC0A5629365C}" type="parTrans" cxnId="{0F987086-AA98-46A6-B94A-DB81B823F2BF}">
      <dgm:prSet/>
      <dgm:spPr/>
      <dgm:t>
        <a:bodyPr/>
        <a:lstStyle/>
        <a:p>
          <a:endParaRPr lang="en-JM"/>
        </a:p>
      </dgm:t>
    </dgm:pt>
    <dgm:pt modelId="{52773BF1-98C7-45D9-AAFE-F3BC2D821E83}" type="sibTrans" cxnId="{0F987086-AA98-46A6-B94A-DB81B823F2BF}">
      <dgm:prSet/>
      <dgm:spPr/>
      <dgm:t>
        <a:bodyPr/>
        <a:lstStyle/>
        <a:p>
          <a:endParaRPr lang="en-JM"/>
        </a:p>
      </dgm:t>
    </dgm:pt>
    <dgm:pt modelId="{CDF6A73E-F535-42F5-9ED3-036117C75526}" type="pres">
      <dgm:prSet presAssocID="{D6D2BF53-3783-4DCA-9A2A-6B4943A2C1BA}" presName="Name0" presStyleCnt="0">
        <dgm:presLayoutVars>
          <dgm:dir/>
          <dgm:resizeHandles val="exact"/>
        </dgm:presLayoutVars>
      </dgm:prSet>
      <dgm:spPr/>
    </dgm:pt>
    <dgm:pt modelId="{E09CC9E6-4DEB-4F2E-9708-1E51FF1C90D3}" type="pres">
      <dgm:prSet presAssocID="{D6D2BF53-3783-4DCA-9A2A-6B4943A2C1BA}" presName="arrow" presStyleLbl="bgShp" presStyleIdx="0" presStyleCnt="1" custLinFactY="100000" custLinFactNeighborX="-47500" custLinFactNeighborY="128359"/>
      <dgm:spPr/>
    </dgm:pt>
    <dgm:pt modelId="{B187C8AF-2400-4298-95BC-732B3B8755B7}" type="pres">
      <dgm:prSet presAssocID="{D6D2BF53-3783-4DCA-9A2A-6B4943A2C1BA}" presName="points" presStyleCnt="0"/>
      <dgm:spPr/>
    </dgm:pt>
    <dgm:pt modelId="{77EA6EB4-E86C-40BA-A3B6-0F3D1BED6FAA}" type="pres">
      <dgm:prSet presAssocID="{EE4F27CC-14C4-459D-A05E-232DD593E79B}" presName="compositeA" presStyleCnt="0"/>
      <dgm:spPr/>
    </dgm:pt>
    <dgm:pt modelId="{2BDA67AC-D519-4B66-87B8-36B45CE416BB}" type="pres">
      <dgm:prSet presAssocID="{EE4F27CC-14C4-459D-A05E-232DD593E79B}" presName="textA" presStyleLbl="revTx" presStyleIdx="0" presStyleCnt="8">
        <dgm:presLayoutVars>
          <dgm:bulletEnabled val="1"/>
        </dgm:presLayoutVars>
      </dgm:prSet>
      <dgm:spPr/>
    </dgm:pt>
    <dgm:pt modelId="{7AC72CF4-37C9-4007-93A1-E0ADFA654E47}" type="pres">
      <dgm:prSet presAssocID="{EE4F27CC-14C4-459D-A05E-232DD593E79B}" presName="circleA" presStyleLbl="node1" presStyleIdx="0" presStyleCnt="8"/>
      <dgm:spPr/>
    </dgm:pt>
    <dgm:pt modelId="{490DD251-C3BC-4F2D-BC2F-C2FCF4EF9C1D}" type="pres">
      <dgm:prSet presAssocID="{EE4F27CC-14C4-459D-A05E-232DD593E79B}" presName="spaceA" presStyleCnt="0"/>
      <dgm:spPr/>
    </dgm:pt>
    <dgm:pt modelId="{E2122BCB-63CA-496B-8187-89B2FCCB9D2F}" type="pres">
      <dgm:prSet presAssocID="{BCDB135C-4987-42A4-87A3-678B931E0803}" presName="space" presStyleCnt="0"/>
      <dgm:spPr/>
    </dgm:pt>
    <dgm:pt modelId="{1D886B93-A8F4-474D-9113-D27072D803E4}" type="pres">
      <dgm:prSet presAssocID="{C3D96C36-65C5-4803-8FF3-B5958A12584D}" presName="compositeB" presStyleCnt="0"/>
      <dgm:spPr/>
    </dgm:pt>
    <dgm:pt modelId="{32A46C84-415E-4727-BE01-332D3F23E4E4}" type="pres">
      <dgm:prSet presAssocID="{C3D96C36-65C5-4803-8FF3-B5958A12584D}" presName="textB" presStyleLbl="revTx" presStyleIdx="1" presStyleCnt="8">
        <dgm:presLayoutVars>
          <dgm:bulletEnabled val="1"/>
        </dgm:presLayoutVars>
      </dgm:prSet>
      <dgm:spPr/>
    </dgm:pt>
    <dgm:pt modelId="{2F11B3AC-C540-495D-AEDD-37021AB6B04C}" type="pres">
      <dgm:prSet presAssocID="{C3D96C36-65C5-4803-8FF3-B5958A12584D}" presName="circleB" presStyleLbl="node1" presStyleIdx="1" presStyleCnt="8"/>
      <dgm:spPr/>
    </dgm:pt>
    <dgm:pt modelId="{DCA927BE-C65C-4137-B837-999456F33297}" type="pres">
      <dgm:prSet presAssocID="{C3D96C36-65C5-4803-8FF3-B5958A12584D}" presName="spaceB" presStyleCnt="0"/>
      <dgm:spPr/>
    </dgm:pt>
    <dgm:pt modelId="{FC244988-1747-43AE-91AD-6F0EBF249EF6}" type="pres">
      <dgm:prSet presAssocID="{1117A74D-1D88-488C-AFE4-99B5B59C0D73}" presName="space" presStyleCnt="0"/>
      <dgm:spPr/>
    </dgm:pt>
    <dgm:pt modelId="{E7F17947-F41A-4F1E-B9F9-5A0F4FB75989}" type="pres">
      <dgm:prSet presAssocID="{F972F0ED-D463-493A-9061-9ADDB0B8529B}" presName="compositeA" presStyleCnt="0"/>
      <dgm:spPr/>
    </dgm:pt>
    <dgm:pt modelId="{BC0C4AD0-C515-4655-8F7F-79D48095E0C3}" type="pres">
      <dgm:prSet presAssocID="{F972F0ED-D463-493A-9061-9ADDB0B8529B}" presName="textA" presStyleLbl="revTx" presStyleIdx="2" presStyleCnt="8">
        <dgm:presLayoutVars>
          <dgm:bulletEnabled val="1"/>
        </dgm:presLayoutVars>
      </dgm:prSet>
      <dgm:spPr/>
    </dgm:pt>
    <dgm:pt modelId="{9FA72A92-D248-46E9-81E0-F90A1654C9C1}" type="pres">
      <dgm:prSet presAssocID="{F972F0ED-D463-493A-9061-9ADDB0B8529B}" presName="circleA" presStyleLbl="node1" presStyleIdx="2" presStyleCnt="8"/>
      <dgm:spPr/>
    </dgm:pt>
    <dgm:pt modelId="{8607FE2F-C102-419D-9691-0740CC1F6BE3}" type="pres">
      <dgm:prSet presAssocID="{F972F0ED-D463-493A-9061-9ADDB0B8529B}" presName="spaceA" presStyleCnt="0"/>
      <dgm:spPr/>
    </dgm:pt>
    <dgm:pt modelId="{E6F2ECC4-9A30-44BA-A819-6252F199B4C9}" type="pres">
      <dgm:prSet presAssocID="{C29C12FE-F6AF-4DAF-9C94-E66250965713}" presName="space" presStyleCnt="0"/>
      <dgm:spPr/>
    </dgm:pt>
    <dgm:pt modelId="{2F4265CC-047D-48D2-ACF9-6A84F588A10F}" type="pres">
      <dgm:prSet presAssocID="{EA0424F3-27EC-47B3-AF9E-BF02A7C09A50}" presName="compositeB" presStyleCnt="0"/>
      <dgm:spPr/>
    </dgm:pt>
    <dgm:pt modelId="{E0CF9F40-2CFA-4305-B507-74ACF601DB1A}" type="pres">
      <dgm:prSet presAssocID="{EA0424F3-27EC-47B3-AF9E-BF02A7C09A50}" presName="textB" presStyleLbl="revTx" presStyleIdx="3" presStyleCnt="8">
        <dgm:presLayoutVars>
          <dgm:bulletEnabled val="1"/>
        </dgm:presLayoutVars>
      </dgm:prSet>
      <dgm:spPr/>
    </dgm:pt>
    <dgm:pt modelId="{DE770CC1-6FAF-48BC-9AB2-C8A855087868}" type="pres">
      <dgm:prSet presAssocID="{EA0424F3-27EC-47B3-AF9E-BF02A7C09A50}" presName="circleB" presStyleLbl="node1" presStyleIdx="3" presStyleCnt="8"/>
      <dgm:spPr/>
    </dgm:pt>
    <dgm:pt modelId="{42470A40-4CD8-4348-AC43-9EC337803769}" type="pres">
      <dgm:prSet presAssocID="{EA0424F3-27EC-47B3-AF9E-BF02A7C09A50}" presName="spaceB" presStyleCnt="0"/>
      <dgm:spPr/>
    </dgm:pt>
    <dgm:pt modelId="{18AE9157-E7B0-4BC1-B930-A419A4B6E016}" type="pres">
      <dgm:prSet presAssocID="{72690986-FE60-42B0-8B4A-53CC55A8BEC0}" presName="space" presStyleCnt="0"/>
      <dgm:spPr/>
    </dgm:pt>
    <dgm:pt modelId="{36B8F8C8-4EBB-461E-BB27-C3E9F6DCE077}" type="pres">
      <dgm:prSet presAssocID="{31DB9102-7A8F-481E-A074-0DF67EFEE1DD}" presName="compositeA" presStyleCnt="0"/>
      <dgm:spPr/>
    </dgm:pt>
    <dgm:pt modelId="{F01731D3-3CBF-48D0-882D-E92B3B9E0C51}" type="pres">
      <dgm:prSet presAssocID="{31DB9102-7A8F-481E-A074-0DF67EFEE1DD}" presName="textA" presStyleLbl="revTx" presStyleIdx="4" presStyleCnt="8">
        <dgm:presLayoutVars>
          <dgm:bulletEnabled val="1"/>
        </dgm:presLayoutVars>
      </dgm:prSet>
      <dgm:spPr/>
    </dgm:pt>
    <dgm:pt modelId="{1CF9A505-AB1E-48C9-8A02-5864F5AD3EE3}" type="pres">
      <dgm:prSet presAssocID="{31DB9102-7A8F-481E-A074-0DF67EFEE1DD}" presName="circleA" presStyleLbl="node1" presStyleIdx="4" presStyleCnt="8"/>
      <dgm:spPr/>
    </dgm:pt>
    <dgm:pt modelId="{B1A1BD14-8D5E-42BE-B0F8-335B0C3193F7}" type="pres">
      <dgm:prSet presAssocID="{31DB9102-7A8F-481E-A074-0DF67EFEE1DD}" presName="spaceA" presStyleCnt="0"/>
      <dgm:spPr/>
    </dgm:pt>
    <dgm:pt modelId="{0000C136-081F-4B66-9C39-FCD9109CA912}" type="pres">
      <dgm:prSet presAssocID="{94646ED2-53F3-4D37-8458-AC8255FC419B}" presName="space" presStyleCnt="0"/>
      <dgm:spPr/>
    </dgm:pt>
    <dgm:pt modelId="{B89E82B0-BEF1-4CD2-A0E2-61095B8CFBD7}" type="pres">
      <dgm:prSet presAssocID="{18CC045A-248F-42DD-91B8-83412B8BC36A}" presName="compositeB" presStyleCnt="0"/>
      <dgm:spPr/>
    </dgm:pt>
    <dgm:pt modelId="{BB33FE48-EE88-435C-B5A3-E84B620B6BC4}" type="pres">
      <dgm:prSet presAssocID="{18CC045A-248F-42DD-91B8-83412B8BC36A}" presName="textB" presStyleLbl="revTx" presStyleIdx="5" presStyleCnt="8">
        <dgm:presLayoutVars>
          <dgm:bulletEnabled val="1"/>
        </dgm:presLayoutVars>
      </dgm:prSet>
      <dgm:spPr/>
    </dgm:pt>
    <dgm:pt modelId="{CC56CF44-89DF-4BEB-9DFF-F29712BC876E}" type="pres">
      <dgm:prSet presAssocID="{18CC045A-248F-42DD-91B8-83412B8BC36A}" presName="circleB" presStyleLbl="node1" presStyleIdx="5" presStyleCnt="8"/>
      <dgm:spPr/>
    </dgm:pt>
    <dgm:pt modelId="{229F4396-E41C-4F5D-8B28-A79083798A15}" type="pres">
      <dgm:prSet presAssocID="{18CC045A-248F-42DD-91B8-83412B8BC36A}" presName="spaceB" presStyleCnt="0"/>
      <dgm:spPr/>
    </dgm:pt>
    <dgm:pt modelId="{4DE5021C-2F1B-4062-B2ED-A79CE95AA762}" type="pres">
      <dgm:prSet presAssocID="{60598A40-BCA1-485E-8A43-A5D56EBE8B28}" presName="space" presStyleCnt="0"/>
      <dgm:spPr/>
    </dgm:pt>
    <dgm:pt modelId="{F2B0D5A7-3AD7-4EA3-AD50-5747D2199D0C}" type="pres">
      <dgm:prSet presAssocID="{29F12657-D78A-4B8D-83EB-FB2F1BB8978F}" presName="compositeA" presStyleCnt="0"/>
      <dgm:spPr/>
    </dgm:pt>
    <dgm:pt modelId="{683B3EB4-469F-4D99-BA43-9331380711EE}" type="pres">
      <dgm:prSet presAssocID="{29F12657-D78A-4B8D-83EB-FB2F1BB8978F}" presName="textA" presStyleLbl="revTx" presStyleIdx="6" presStyleCnt="8">
        <dgm:presLayoutVars>
          <dgm:bulletEnabled val="1"/>
        </dgm:presLayoutVars>
      </dgm:prSet>
      <dgm:spPr/>
    </dgm:pt>
    <dgm:pt modelId="{7B72943C-5669-4ED3-95D9-B77623EE93CB}" type="pres">
      <dgm:prSet presAssocID="{29F12657-D78A-4B8D-83EB-FB2F1BB8978F}" presName="circleA" presStyleLbl="node1" presStyleIdx="6" presStyleCnt="8"/>
      <dgm:spPr/>
    </dgm:pt>
    <dgm:pt modelId="{57CEC870-A614-4B02-8400-253494E8FE35}" type="pres">
      <dgm:prSet presAssocID="{29F12657-D78A-4B8D-83EB-FB2F1BB8978F}" presName="spaceA" presStyleCnt="0"/>
      <dgm:spPr/>
    </dgm:pt>
    <dgm:pt modelId="{409FBF79-9E53-4634-AD7C-B514606D941A}" type="pres">
      <dgm:prSet presAssocID="{A5B8EBB4-8A0D-4AB3-A986-5C09F76978E6}" presName="space" presStyleCnt="0"/>
      <dgm:spPr/>
    </dgm:pt>
    <dgm:pt modelId="{6364723A-F3B9-42A1-90D3-474D9096D6B4}" type="pres">
      <dgm:prSet presAssocID="{F22BBC65-230D-4AAA-9A5D-F6856BD7E7E6}" presName="compositeB" presStyleCnt="0"/>
      <dgm:spPr/>
    </dgm:pt>
    <dgm:pt modelId="{DF64180B-2772-48E5-8230-FD506F7D697A}" type="pres">
      <dgm:prSet presAssocID="{F22BBC65-230D-4AAA-9A5D-F6856BD7E7E6}" presName="textB" presStyleLbl="revTx" presStyleIdx="7" presStyleCnt="8">
        <dgm:presLayoutVars>
          <dgm:bulletEnabled val="1"/>
        </dgm:presLayoutVars>
      </dgm:prSet>
      <dgm:spPr/>
    </dgm:pt>
    <dgm:pt modelId="{1316F202-D140-46A7-939A-3D45BF0443CB}" type="pres">
      <dgm:prSet presAssocID="{F22BBC65-230D-4AAA-9A5D-F6856BD7E7E6}" presName="circleB" presStyleLbl="node1" presStyleIdx="7" presStyleCnt="8"/>
      <dgm:spPr/>
    </dgm:pt>
    <dgm:pt modelId="{BF30AFE7-679F-45EC-983A-7A6D228C6D18}" type="pres">
      <dgm:prSet presAssocID="{F22BBC65-230D-4AAA-9A5D-F6856BD7E7E6}" presName="spaceB" presStyleCnt="0"/>
      <dgm:spPr/>
    </dgm:pt>
  </dgm:ptLst>
  <dgm:cxnLst>
    <dgm:cxn modelId="{8F9E431A-5E6A-414C-94A6-7F94537E318B}" type="presOf" srcId="{EA0424F3-27EC-47B3-AF9E-BF02A7C09A50}" destId="{E0CF9F40-2CFA-4305-B507-74ACF601DB1A}" srcOrd="0" destOrd="0" presId="urn:microsoft.com/office/officeart/2005/8/layout/hProcess11"/>
    <dgm:cxn modelId="{C4FC5E31-A0AF-4069-B2EB-F1E785B1F43A}" srcId="{D6D2BF53-3783-4DCA-9A2A-6B4943A2C1BA}" destId="{31DB9102-7A8F-481E-A074-0DF67EFEE1DD}" srcOrd="4" destOrd="0" parTransId="{84DC69D0-A122-4436-9C08-DCBB89050312}" sibTransId="{94646ED2-53F3-4D37-8458-AC8255FC419B}"/>
    <dgm:cxn modelId="{9538E831-4C0D-4160-B32A-4F7FA6AB6967}" type="presOf" srcId="{F22BBC65-230D-4AAA-9A5D-F6856BD7E7E6}" destId="{DF64180B-2772-48E5-8230-FD506F7D697A}" srcOrd="0" destOrd="0" presId="urn:microsoft.com/office/officeart/2005/8/layout/hProcess11"/>
    <dgm:cxn modelId="{1F11CC36-EA2B-413E-B2CA-58A6F7FB1D59}" srcId="{D6D2BF53-3783-4DCA-9A2A-6B4943A2C1BA}" destId="{29F12657-D78A-4B8D-83EB-FB2F1BB8978F}" srcOrd="6" destOrd="0" parTransId="{975AAA63-9ECB-4820-B805-62F57CD4FE9A}" sibTransId="{A5B8EBB4-8A0D-4AB3-A986-5C09F76978E6}"/>
    <dgm:cxn modelId="{87C2015D-4CF1-4474-862B-0AF44CA09B92}" type="presOf" srcId="{C3D96C36-65C5-4803-8FF3-B5958A12584D}" destId="{32A46C84-415E-4727-BE01-332D3F23E4E4}" srcOrd="0" destOrd="0" presId="urn:microsoft.com/office/officeart/2005/8/layout/hProcess11"/>
    <dgm:cxn modelId="{B1BF5041-B45C-4A35-A323-0840EF3F2B14}" srcId="{D6D2BF53-3783-4DCA-9A2A-6B4943A2C1BA}" destId="{C3D96C36-65C5-4803-8FF3-B5958A12584D}" srcOrd="1" destOrd="0" parTransId="{C2272E4A-FE4D-4DA3-A584-85085F2B24A5}" sibTransId="{1117A74D-1D88-488C-AFE4-99B5B59C0D73}"/>
    <dgm:cxn modelId="{6FD09842-A4F1-4B33-8308-78A0A18D85F6}" srcId="{D6D2BF53-3783-4DCA-9A2A-6B4943A2C1BA}" destId="{F972F0ED-D463-493A-9061-9ADDB0B8529B}" srcOrd="2" destOrd="0" parTransId="{0C0054F3-D47E-4EA4-8998-08704ABAC179}" sibTransId="{C29C12FE-F6AF-4DAF-9C94-E66250965713}"/>
    <dgm:cxn modelId="{9EB4486B-6512-44BC-ABCB-6761EEE2EB5F}" type="presOf" srcId="{D6D2BF53-3783-4DCA-9A2A-6B4943A2C1BA}" destId="{CDF6A73E-F535-42F5-9ED3-036117C75526}" srcOrd="0" destOrd="0" presId="urn:microsoft.com/office/officeart/2005/8/layout/hProcess11"/>
    <dgm:cxn modelId="{5F4EB34B-82EA-42FE-B02A-3BE848F9F764}" type="presOf" srcId="{29F12657-D78A-4B8D-83EB-FB2F1BB8978F}" destId="{683B3EB4-469F-4D99-BA43-9331380711EE}" srcOrd="0" destOrd="0" presId="urn:microsoft.com/office/officeart/2005/8/layout/hProcess11"/>
    <dgm:cxn modelId="{00B9746C-7BF6-4276-9158-7AB005A7F211}" type="presOf" srcId="{F972F0ED-D463-493A-9061-9ADDB0B8529B}" destId="{BC0C4AD0-C515-4655-8F7F-79D48095E0C3}" srcOrd="0" destOrd="0" presId="urn:microsoft.com/office/officeart/2005/8/layout/hProcess11"/>
    <dgm:cxn modelId="{20475656-2C61-428A-A47E-1921A68D1112}" srcId="{D6D2BF53-3783-4DCA-9A2A-6B4943A2C1BA}" destId="{EE4F27CC-14C4-459D-A05E-232DD593E79B}" srcOrd="0" destOrd="0" parTransId="{9DAB0101-640F-47B8-8CCD-74A1C257377A}" sibTransId="{BCDB135C-4987-42A4-87A3-678B931E0803}"/>
    <dgm:cxn modelId="{3706EA7F-F70A-45EC-955E-8AE17DF791F5}" srcId="{D6D2BF53-3783-4DCA-9A2A-6B4943A2C1BA}" destId="{18CC045A-248F-42DD-91B8-83412B8BC36A}" srcOrd="5" destOrd="0" parTransId="{13529CA9-22CB-42AF-9FF7-94E4A6E1936C}" sibTransId="{60598A40-BCA1-485E-8A43-A5D56EBE8B28}"/>
    <dgm:cxn modelId="{0F987086-AA98-46A6-B94A-DB81B823F2BF}" srcId="{D6D2BF53-3783-4DCA-9A2A-6B4943A2C1BA}" destId="{F22BBC65-230D-4AAA-9A5D-F6856BD7E7E6}" srcOrd="7" destOrd="0" parTransId="{E5339F9F-ABA7-4FAE-B45B-CC0A5629365C}" sibTransId="{52773BF1-98C7-45D9-AAFE-F3BC2D821E83}"/>
    <dgm:cxn modelId="{52657EDA-C52B-4234-B671-FA11900659BD}" type="presOf" srcId="{31DB9102-7A8F-481E-A074-0DF67EFEE1DD}" destId="{F01731D3-3CBF-48D0-882D-E92B3B9E0C51}" srcOrd="0" destOrd="0" presId="urn:microsoft.com/office/officeart/2005/8/layout/hProcess11"/>
    <dgm:cxn modelId="{016F21ED-856A-4A59-A91E-1B4524EFA235}" type="presOf" srcId="{EE4F27CC-14C4-459D-A05E-232DD593E79B}" destId="{2BDA67AC-D519-4B66-87B8-36B45CE416BB}" srcOrd="0" destOrd="0" presId="urn:microsoft.com/office/officeart/2005/8/layout/hProcess11"/>
    <dgm:cxn modelId="{B30388ED-042B-4304-B59E-DBEB9E480C22}" type="presOf" srcId="{18CC045A-248F-42DD-91B8-83412B8BC36A}" destId="{BB33FE48-EE88-435C-B5A3-E84B620B6BC4}" srcOrd="0" destOrd="0" presId="urn:microsoft.com/office/officeart/2005/8/layout/hProcess11"/>
    <dgm:cxn modelId="{5840C4F8-6E09-42E4-AD56-AEF7A7ABFCBB}" srcId="{D6D2BF53-3783-4DCA-9A2A-6B4943A2C1BA}" destId="{EA0424F3-27EC-47B3-AF9E-BF02A7C09A50}" srcOrd="3" destOrd="0" parTransId="{2508D1C2-F13F-4FB9-9CFE-FFA5F3439464}" sibTransId="{72690986-FE60-42B0-8B4A-53CC55A8BEC0}"/>
    <dgm:cxn modelId="{22792CC9-DA28-4F81-A230-26589A809843}" type="presParOf" srcId="{CDF6A73E-F535-42F5-9ED3-036117C75526}" destId="{E09CC9E6-4DEB-4F2E-9708-1E51FF1C90D3}" srcOrd="0" destOrd="0" presId="urn:microsoft.com/office/officeart/2005/8/layout/hProcess11"/>
    <dgm:cxn modelId="{62D62746-B864-42CF-8DAD-D8B8482F13AA}" type="presParOf" srcId="{CDF6A73E-F535-42F5-9ED3-036117C75526}" destId="{B187C8AF-2400-4298-95BC-732B3B8755B7}" srcOrd="1" destOrd="0" presId="urn:microsoft.com/office/officeart/2005/8/layout/hProcess11"/>
    <dgm:cxn modelId="{8B30A6EE-9364-4BD1-AC14-169F8A39BC91}" type="presParOf" srcId="{B187C8AF-2400-4298-95BC-732B3B8755B7}" destId="{77EA6EB4-E86C-40BA-A3B6-0F3D1BED6FAA}" srcOrd="0" destOrd="0" presId="urn:microsoft.com/office/officeart/2005/8/layout/hProcess11"/>
    <dgm:cxn modelId="{292FD667-47A8-48C4-8A3E-6A393A346108}" type="presParOf" srcId="{77EA6EB4-E86C-40BA-A3B6-0F3D1BED6FAA}" destId="{2BDA67AC-D519-4B66-87B8-36B45CE416BB}" srcOrd="0" destOrd="0" presId="urn:microsoft.com/office/officeart/2005/8/layout/hProcess11"/>
    <dgm:cxn modelId="{9F6F18E9-F15C-45E9-A2B9-2D4538902F19}" type="presParOf" srcId="{77EA6EB4-E86C-40BA-A3B6-0F3D1BED6FAA}" destId="{7AC72CF4-37C9-4007-93A1-E0ADFA654E47}" srcOrd="1" destOrd="0" presId="urn:microsoft.com/office/officeart/2005/8/layout/hProcess11"/>
    <dgm:cxn modelId="{0E764E0A-3027-4A02-A663-AD9725D4A506}" type="presParOf" srcId="{77EA6EB4-E86C-40BA-A3B6-0F3D1BED6FAA}" destId="{490DD251-C3BC-4F2D-BC2F-C2FCF4EF9C1D}" srcOrd="2" destOrd="0" presId="urn:microsoft.com/office/officeart/2005/8/layout/hProcess11"/>
    <dgm:cxn modelId="{2D812651-0060-4D26-9B57-78F916131600}" type="presParOf" srcId="{B187C8AF-2400-4298-95BC-732B3B8755B7}" destId="{E2122BCB-63CA-496B-8187-89B2FCCB9D2F}" srcOrd="1" destOrd="0" presId="urn:microsoft.com/office/officeart/2005/8/layout/hProcess11"/>
    <dgm:cxn modelId="{92F4665A-B40B-42C3-86B7-D9A88D126B0B}" type="presParOf" srcId="{B187C8AF-2400-4298-95BC-732B3B8755B7}" destId="{1D886B93-A8F4-474D-9113-D27072D803E4}" srcOrd="2" destOrd="0" presId="urn:microsoft.com/office/officeart/2005/8/layout/hProcess11"/>
    <dgm:cxn modelId="{94B2DA9A-4595-4F48-A0D1-EFE9EF0278C1}" type="presParOf" srcId="{1D886B93-A8F4-474D-9113-D27072D803E4}" destId="{32A46C84-415E-4727-BE01-332D3F23E4E4}" srcOrd="0" destOrd="0" presId="urn:microsoft.com/office/officeart/2005/8/layout/hProcess11"/>
    <dgm:cxn modelId="{E50362DC-5AF9-439F-ACBC-BA08835986FB}" type="presParOf" srcId="{1D886B93-A8F4-474D-9113-D27072D803E4}" destId="{2F11B3AC-C540-495D-AEDD-37021AB6B04C}" srcOrd="1" destOrd="0" presId="urn:microsoft.com/office/officeart/2005/8/layout/hProcess11"/>
    <dgm:cxn modelId="{A780CC34-C838-4DA1-9A1E-5DAD873A2321}" type="presParOf" srcId="{1D886B93-A8F4-474D-9113-D27072D803E4}" destId="{DCA927BE-C65C-4137-B837-999456F33297}" srcOrd="2" destOrd="0" presId="urn:microsoft.com/office/officeart/2005/8/layout/hProcess11"/>
    <dgm:cxn modelId="{69E282FC-5D33-495E-9957-ED32AFB4242C}" type="presParOf" srcId="{B187C8AF-2400-4298-95BC-732B3B8755B7}" destId="{FC244988-1747-43AE-91AD-6F0EBF249EF6}" srcOrd="3" destOrd="0" presId="urn:microsoft.com/office/officeart/2005/8/layout/hProcess11"/>
    <dgm:cxn modelId="{76D2D0ED-ECB1-4619-99AA-E6DE94355D47}" type="presParOf" srcId="{B187C8AF-2400-4298-95BC-732B3B8755B7}" destId="{E7F17947-F41A-4F1E-B9F9-5A0F4FB75989}" srcOrd="4" destOrd="0" presId="urn:microsoft.com/office/officeart/2005/8/layout/hProcess11"/>
    <dgm:cxn modelId="{491429A9-AC47-49C4-B127-63D69FDF0099}" type="presParOf" srcId="{E7F17947-F41A-4F1E-B9F9-5A0F4FB75989}" destId="{BC0C4AD0-C515-4655-8F7F-79D48095E0C3}" srcOrd="0" destOrd="0" presId="urn:microsoft.com/office/officeart/2005/8/layout/hProcess11"/>
    <dgm:cxn modelId="{18E9F765-564B-4AFB-B03D-CA7EC91E28D6}" type="presParOf" srcId="{E7F17947-F41A-4F1E-B9F9-5A0F4FB75989}" destId="{9FA72A92-D248-46E9-81E0-F90A1654C9C1}" srcOrd="1" destOrd="0" presId="urn:microsoft.com/office/officeart/2005/8/layout/hProcess11"/>
    <dgm:cxn modelId="{F0EEF3D8-AFF2-4EE2-8F1B-B87232B7CB0B}" type="presParOf" srcId="{E7F17947-F41A-4F1E-B9F9-5A0F4FB75989}" destId="{8607FE2F-C102-419D-9691-0740CC1F6BE3}" srcOrd="2" destOrd="0" presId="urn:microsoft.com/office/officeart/2005/8/layout/hProcess11"/>
    <dgm:cxn modelId="{0921FFDB-6F8C-4352-8FBF-B829CEF95488}" type="presParOf" srcId="{B187C8AF-2400-4298-95BC-732B3B8755B7}" destId="{E6F2ECC4-9A30-44BA-A819-6252F199B4C9}" srcOrd="5" destOrd="0" presId="urn:microsoft.com/office/officeart/2005/8/layout/hProcess11"/>
    <dgm:cxn modelId="{F2FE8B70-2D53-44A0-97C7-D84364C95EDB}" type="presParOf" srcId="{B187C8AF-2400-4298-95BC-732B3B8755B7}" destId="{2F4265CC-047D-48D2-ACF9-6A84F588A10F}" srcOrd="6" destOrd="0" presId="urn:microsoft.com/office/officeart/2005/8/layout/hProcess11"/>
    <dgm:cxn modelId="{2360652F-F41A-4991-9B1E-5780EF93AFBD}" type="presParOf" srcId="{2F4265CC-047D-48D2-ACF9-6A84F588A10F}" destId="{E0CF9F40-2CFA-4305-B507-74ACF601DB1A}" srcOrd="0" destOrd="0" presId="urn:microsoft.com/office/officeart/2005/8/layout/hProcess11"/>
    <dgm:cxn modelId="{E94D01EC-312F-4784-88C9-608EF13BC42D}" type="presParOf" srcId="{2F4265CC-047D-48D2-ACF9-6A84F588A10F}" destId="{DE770CC1-6FAF-48BC-9AB2-C8A855087868}" srcOrd="1" destOrd="0" presId="urn:microsoft.com/office/officeart/2005/8/layout/hProcess11"/>
    <dgm:cxn modelId="{4C026D4D-B2BA-439B-9497-BC54662E12E7}" type="presParOf" srcId="{2F4265CC-047D-48D2-ACF9-6A84F588A10F}" destId="{42470A40-4CD8-4348-AC43-9EC337803769}" srcOrd="2" destOrd="0" presId="urn:microsoft.com/office/officeart/2005/8/layout/hProcess11"/>
    <dgm:cxn modelId="{0F3920D9-1AAC-4F0E-B6C1-5118008FCA5F}" type="presParOf" srcId="{B187C8AF-2400-4298-95BC-732B3B8755B7}" destId="{18AE9157-E7B0-4BC1-B930-A419A4B6E016}" srcOrd="7" destOrd="0" presId="urn:microsoft.com/office/officeart/2005/8/layout/hProcess11"/>
    <dgm:cxn modelId="{2B7F9D5E-F4A0-420B-B767-3DD5E7B95BC5}" type="presParOf" srcId="{B187C8AF-2400-4298-95BC-732B3B8755B7}" destId="{36B8F8C8-4EBB-461E-BB27-C3E9F6DCE077}" srcOrd="8" destOrd="0" presId="urn:microsoft.com/office/officeart/2005/8/layout/hProcess11"/>
    <dgm:cxn modelId="{B39581D0-D80F-4B6F-9D94-44D9E04B2647}" type="presParOf" srcId="{36B8F8C8-4EBB-461E-BB27-C3E9F6DCE077}" destId="{F01731D3-3CBF-48D0-882D-E92B3B9E0C51}" srcOrd="0" destOrd="0" presId="urn:microsoft.com/office/officeart/2005/8/layout/hProcess11"/>
    <dgm:cxn modelId="{44BC5A78-5554-41F8-8B87-B540C66FE7ED}" type="presParOf" srcId="{36B8F8C8-4EBB-461E-BB27-C3E9F6DCE077}" destId="{1CF9A505-AB1E-48C9-8A02-5864F5AD3EE3}" srcOrd="1" destOrd="0" presId="urn:microsoft.com/office/officeart/2005/8/layout/hProcess11"/>
    <dgm:cxn modelId="{3ED1CD38-0AE8-490D-BE2A-84BFD799A85B}" type="presParOf" srcId="{36B8F8C8-4EBB-461E-BB27-C3E9F6DCE077}" destId="{B1A1BD14-8D5E-42BE-B0F8-335B0C3193F7}" srcOrd="2" destOrd="0" presId="urn:microsoft.com/office/officeart/2005/8/layout/hProcess11"/>
    <dgm:cxn modelId="{B4A31940-420C-43E7-9820-9E1575121159}" type="presParOf" srcId="{B187C8AF-2400-4298-95BC-732B3B8755B7}" destId="{0000C136-081F-4B66-9C39-FCD9109CA912}" srcOrd="9" destOrd="0" presId="urn:microsoft.com/office/officeart/2005/8/layout/hProcess11"/>
    <dgm:cxn modelId="{60D15F57-3DC2-4E80-894B-BB0FF6756C41}" type="presParOf" srcId="{B187C8AF-2400-4298-95BC-732B3B8755B7}" destId="{B89E82B0-BEF1-4CD2-A0E2-61095B8CFBD7}" srcOrd="10" destOrd="0" presId="urn:microsoft.com/office/officeart/2005/8/layout/hProcess11"/>
    <dgm:cxn modelId="{23ED0940-DE75-46AF-9946-4519E707BCF1}" type="presParOf" srcId="{B89E82B0-BEF1-4CD2-A0E2-61095B8CFBD7}" destId="{BB33FE48-EE88-435C-B5A3-E84B620B6BC4}" srcOrd="0" destOrd="0" presId="urn:microsoft.com/office/officeart/2005/8/layout/hProcess11"/>
    <dgm:cxn modelId="{505A22AC-F177-46D5-AEF2-B72B3DFBE134}" type="presParOf" srcId="{B89E82B0-BEF1-4CD2-A0E2-61095B8CFBD7}" destId="{CC56CF44-89DF-4BEB-9DFF-F29712BC876E}" srcOrd="1" destOrd="0" presId="urn:microsoft.com/office/officeart/2005/8/layout/hProcess11"/>
    <dgm:cxn modelId="{353E28EF-A22C-42D1-B4A2-56F55238185E}" type="presParOf" srcId="{B89E82B0-BEF1-4CD2-A0E2-61095B8CFBD7}" destId="{229F4396-E41C-4F5D-8B28-A79083798A15}" srcOrd="2" destOrd="0" presId="urn:microsoft.com/office/officeart/2005/8/layout/hProcess11"/>
    <dgm:cxn modelId="{C14CBFB8-ECBE-4C71-BE36-C04FA23ACADA}" type="presParOf" srcId="{B187C8AF-2400-4298-95BC-732B3B8755B7}" destId="{4DE5021C-2F1B-4062-B2ED-A79CE95AA762}" srcOrd="11" destOrd="0" presId="urn:microsoft.com/office/officeart/2005/8/layout/hProcess11"/>
    <dgm:cxn modelId="{4DF69D42-0EC3-4D47-9C8E-A85B3505C4E8}" type="presParOf" srcId="{B187C8AF-2400-4298-95BC-732B3B8755B7}" destId="{F2B0D5A7-3AD7-4EA3-AD50-5747D2199D0C}" srcOrd="12" destOrd="0" presId="urn:microsoft.com/office/officeart/2005/8/layout/hProcess11"/>
    <dgm:cxn modelId="{C9096199-69DA-4C4D-9BC4-9A41F146F533}" type="presParOf" srcId="{F2B0D5A7-3AD7-4EA3-AD50-5747D2199D0C}" destId="{683B3EB4-469F-4D99-BA43-9331380711EE}" srcOrd="0" destOrd="0" presId="urn:microsoft.com/office/officeart/2005/8/layout/hProcess11"/>
    <dgm:cxn modelId="{04500C35-3278-42CF-89F8-D084A7DE575E}" type="presParOf" srcId="{F2B0D5A7-3AD7-4EA3-AD50-5747D2199D0C}" destId="{7B72943C-5669-4ED3-95D9-B77623EE93CB}" srcOrd="1" destOrd="0" presId="urn:microsoft.com/office/officeart/2005/8/layout/hProcess11"/>
    <dgm:cxn modelId="{AB1F9D03-A2A2-4721-AE7C-288BB03B50F9}" type="presParOf" srcId="{F2B0D5A7-3AD7-4EA3-AD50-5747D2199D0C}" destId="{57CEC870-A614-4B02-8400-253494E8FE35}" srcOrd="2" destOrd="0" presId="urn:microsoft.com/office/officeart/2005/8/layout/hProcess11"/>
    <dgm:cxn modelId="{1E96B025-BA5C-45D7-88D7-F60A9390E9C0}" type="presParOf" srcId="{B187C8AF-2400-4298-95BC-732B3B8755B7}" destId="{409FBF79-9E53-4634-AD7C-B514606D941A}" srcOrd="13" destOrd="0" presId="urn:microsoft.com/office/officeart/2005/8/layout/hProcess11"/>
    <dgm:cxn modelId="{84D8145A-4EE9-4AAE-B839-8ADEA004AB60}" type="presParOf" srcId="{B187C8AF-2400-4298-95BC-732B3B8755B7}" destId="{6364723A-F3B9-42A1-90D3-474D9096D6B4}" srcOrd="14" destOrd="0" presId="urn:microsoft.com/office/officeart/2005/8/layout/hProcess11"/>
    <dgm:cxn modelId="{303479D5-89A7-4D7C-915A-BF94DA1916E5}" type="presParOf" srcId="{6364723A-F3B9-42A1-90D3-474D9096D6B4}" destId="{DF64180B-2772-48E5-8230-FD506F7D697A}" srcOrd="0" destOrd="0" presId="urn:microsoft.com/office/officeart/2005/8/layout/hProcess11"/>
    <dgm:cxn modelId="{710F0FD3-F28F-44EF-93D7-574C7FB09841}" type="presParOf" srcId="{6364723A-F3B9-42A1-90D3-474D9096D6B4}" destId="{1316F202-D140-46A7-939A-3D45BF0443CB}" srcOrd="1" destOrd="0" presId="urn:microsoft.com/office/officeart/2005/8/layout/hProcess11"/>
    <dgm:cxn modelId="{AE39E8D6-D9AE-4ABF-8882-485A44DE147A}" type="presParOf" srcId="{6364723A-F3B9-42A1-90D3-474D9096D6B4}" destId="{BF30AFE7-679F-45EC-983A-7A6D228C6D18}"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B05F87F-B0D9-4456-B62A-4475DCBA3489}"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JM"/>
        </a:p>
      </dgm:t>
    </dgm:pt>
    <dgm:pt modelId="{3DDB4CBE-9B90-4CD6-85E8-8929A9C6D6E5}">
      <dgm:prSet/>
      <dgm:spPr/>
      <dgm:t>
        <a:bodyPr/>
        <a:lstStyle/>
        <a:p>
          <a:r>
            <a:rPr lang="en-US" dirty="0"/>
            <a:t>A successful first-stage return significantly reduces rocket launch costs, making reusability a key factor in cost efficiency.</a:t>
          </a:r>
          <a:endParaRPr lang="en-JM" dirty="0"/>
        </a:p>
      </dgm:t>
    </dgm:pt>
    <dgm:pt modelId="{A2938CF2-8CEC-450E-99CF-E97401B96BF9}" type="parTrans" cxnId="{222BC436-160D-4302-9FCD-CE6CFD5D58EF}">
      <dgm:prSet/>
      <dgm:spPr/>
      <dgm:t>
        <a:bodyPr/>
        <a:lstStyle/>
        <a:p>
          <a:endParaRPr lang="en-JM"/>
        </a:p>
      </dgm:t>
    </dgm:pt>
    <dgm:pt modelId="{346BF052-B207-449A-A477-CF1F6E543240}" type="sibTrans" cxnId="{222BC436-160D-4302-9FCD-CE6CFD5D58EF}">
      <dgm:prSet/>
      <dgm:spPr/>
      <dgm:t>
        <a:bodyPr/>
        <a:lstStyle/>
        <a:p>
          <a:endParaRPr lang="en-JM"/>
        </a:p>
      </dgm:t>
    </dgm:pt>
    <dgm:pt modelId="{5C5972B9-E34E-4D98-A9B8-83A4BE8DCB1F}">
      <dgm:prSet/>
      <dgm:spPr/>
      <dgm:t>
        <a:bodyPr/>
        <a:lstStyle/>
        <a:p>
          <a:r>
            <a:rPr lang="en-US" dirty="0"/>
            <a:t>Various factors—including booster type, target orbit, and launch site characteristics—play a significant role in determining the probability of a successful first-stage landing.</a:t>
          </a:r>
          <a:endParaRPr lang="en-JM" dirty="0"/>
        </a:p>
      </dgm:t>
    </dgm:pt>
    <dgm:pt modelId="{D7A6A876-BBB6-4C63-BD61-2818EFE9747F}" type="parTrans" cxnId="{63667AE6-8E34-486C-9316-E1A1316F5DE8}">
      <dgm:prSet/>
      <dgm:spPr/>
      <dgm:t>
        <a:bodyPr/>
        <a:lstStyle/>
        <a:p>
          <a:endParaRPr lang="en-JM"/>
        </a:p>
      </dgm:t>
    </dgm:pt>
    <dgm:pt modelId="{9E71A09D-6CFE-4B8C-80E2-136438905FE3}" type="sibTrans" cxnId="{63667AE6-8E34-486C-9316-E1A1316F5DE8}">
      <dgm:prSet/>
      <dgm:spPr/>
      <dgm:t>
        <a:bodyPr/>
        <a:lstStyle/>
        <a:p>
          <a:endParaRPr lang="en-JM"/>
        </a:p>
      </dgm:t>
    </dgm:pt>
    <dgm:pt modelId="{586F781B-178E-4BF6-8E4D-D03BAF802798}">
      <dgm:prSet/>
      <dgm:spPr/>
      <dgm:t>
        <a:bodyPr/>
        <a:lstStyle/>
        <a:p>
          <a:r>
            <a:rPr lang="en-US" dirty="0"/>
            <a:t>Falcon 9 launch facilities are positioned near major highways, railways, and coastal areas to streamline transportation and operational logistics. Additionally, sites with a higher launch frequency tend to exhibit greater success rates.</a:t>
          </a:r>
          <a:endParaRPr lang="en-JM" dirty="0"/>
        </a:p>
      </dgm:t>
    </dgm:pt>
    <dgm:pt modelId="{4AD52DD8-0517-40F3-A4EC-68A8D24CC383}" type="parTrans" cxnId="{8E13D183-AE2C-48CF-AAA7-45E9F6CA17A1}">
      <dgm:prSet/>
      <dgm:spPr/>
      <dgm:t>
        <a:bodyPr/>
        <a:lstStyle/>
        <a:p>
          <a:endParaRPr lang="en-JM"/>
        </a:p>
      </dgm:t>
    </dgm:pt>
    <dgm:pt modelId="{30163CDC-99D2-4B0A-ACD3-8264A24F2D0D}" type="sibTrans" cxnId="{8E13D183-AE2C-48CF-AAA7-45E9F6CA17A1}">
      <dgm:prSet/>
      <dgm:spPr/>
      <dgm:t>
        <a:bodyPr/>
        <a:lstStyle/>
        <a:p>
          <a:endParaRPr lang="en-JM"/>
        </a:p>
      </dgm:t>
    </dgm:pt>
    <dgm:pt modelId="{333AB067-2031-45B5-A8B3-55F8D3E24EDC}">
      <dgm:prSet/>
      <dgm:spPr/>
      <dgm:t>
        <a:bodyPr/>
        <a:lstStyle/>
        <a:p>
          <a:r>
            <a:rPr lang="en-US" dirty="0"/>
            <a:t>SpaceX’s launch reliability has shown a steady upward trend since 2013, with the KSC LC-39A facility recording the highest number of successful missions</a:t>
          </a:r>
          <a:endParaRPr lang="en-JM" dirty="0"/>
        </a:p>
      </dgm:t>
    </dgm:pt>
    <dgm:pt modelId="{884AC540-8197-4986-9266-B7ED95E608EF}" type="parTrans" cxnId="{26FBCB9A-CC54-4083-A94A-0374F0255127}">
      <dgm:prSet/>
      <dgm:spPr/>
      <dgm:t>
        <a:bodyPr/>
        <a:lstStyle/>
        <a:p>
          <a:endParaRPr lang="en-JM"/>
        </a:p>
      </dgm:t>
    </dgm:pt>
    <dgm:pt modelId="{835515E7-5BA1-4AD3-B541-2DB57DCEA9B6}" type="sibTrans" cxnId="{26FBCB9A-CC54-4083-A94A-0374F0255127}">
      <dgm:prSet/>
      <dgm:spPr/>
      <dgm:t>
        <a:bodyPr/>
        <a:lstStyle/>
        <a:p>
          <a:endParaRPr lang="en-JM"/>
        </a:p>
      </dgm:t>
    </dgm:pt>
    <dgm:pt modelId="{58E94495-1F7D-4B7E-8DFD-7E1D592E95C7}">
      <dgm:prSet/>
      <dgm:spPr/>
      <dgm:t>
        <a:bodyPr/>
        <a:lstStyle/>
        <a:p>
          <a:r>
            <a:rPr lang="en-US" dirty="0"/>
            <a:t>ES-L1, GEO, HEO, and SSO, orbits have been associated with higher launch success rates, highlighting the importance of orbital positioning in mission planning.</a:t>
          </a:r>
          <a:endParaRPr lang="en-JM" dirty="0"/>
        </a:p>
      </dgm:t>
    </dgm:pt>
    <dgm:pt modelId="{7272C7A1-7C2D-4A32-89A9-4D8E74156E11}" type="parTrans" cxnId="{033CE457-86B2-4782-A748-AE1999D18934}">
      <dgm:prSet/>
      <dgm:spPr/>
      <dgm:t>
        <a:bodyPr/>
        <a:lstStyle/>
        <a:p>
          <a:endParaRPr lang="en-JM"/>
        </a:p>
      </dgm:t>
    </dgm:pt>
    <dgm:pt modelId="{D5DA6A06-284A-4774-8712-585EC960D0E1}" type="sibTrans" cxnId="{033CE457-86B2-4782-A748-AE1999D18934}">
      <dgm:prSet/>
      <dgm:spPr/>
      <dgm:t>
        <a:bodyPr/>
        <a:lstStyle/>
        <a:p>
          <a:endParaRPr lang="en-JM"/>
        </a:p>
      </dgm:t>
    </dgm:pt>
    <dgm:pt modelId="{CAA5E815-DE6A-4A7C-B364-75B3267086C1}" type="pres">
      <dgm:prSet presAssocID="{0B05F87F-B0D9-4456-B62A-4475DCBA3489}" presName="linearFlow" presStyleCnt="0">
        <dgm:presLayoutVars>
          <dgm:dir/>
          <dgm:resizeHandles val="exact"/>
        </dgm:presLayoutVars>
      </dgm:prSet>
      <dgm:spPr/>
    </dgm:pt>
    <dgm:pt modelId="{5F20D39A-34A4-4571-9C19-D2F991322CD1}" type="pres">
      <dgm:prSet presAssocID="{3DDB4CBE-9B90-4CD6-85E8-8929A9C6D6E5}" presName="composite" presStyleCnt="0"/>
      <dgm:spPr/>
    </dgm:pt>
    <dgm:pt modelId="{87729172-2A12-4969-A493-6B925F53F763}" type="pres">
      <dgm:prSet presAssocID="{3DDB4CBE-9B90-4CD6-85E8-8929A9C6D6E5}" presName="imgShp"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20000" r="-20000"/>
          </a:stretch>
        </a:blipFill>
      </dgm:spPr>
      <dgm:extLst>
        <a:ext uri="{E40237B7-FDA0-4F09-8148-C483321AD2D9}">
          <dgm14:cNvPr xmlns:dgm14="http://schemas.microsoft.com/office/drawing/2010/diagram" id="0" name="" descr="Long exposure of a rocket launch"/>
        </a:ext>
      </dgm:extLst>
    </dgm:pt>
    <dgm:pt modelId="{FF861B9F-6CBA-4AF8-856B-5EC3C20E885C}" type="pres">
      <dgm:prSet presAssocID="{3DDB4CBE-9B90-4CD6-85E8-8929A9C6D6E5}" presName="txShp" presStyleLbl="node1" presStyleIdx="0" presStyleCnt="5">
        <dgm:presLayoutVars>
          <dgm:bulletEnabled val="1"/>
        </dgm:presLayoutVars>
      </dgm:prSet>
      <dgm:spPr/>
    </dgm:pt>
    <dgm:pt modelId="{B25476B0-4511-4EA4-8887-D6FE76571B89}" type="pres">
      <dgm:prSet presAssocID="{346BF052-B207-449A-A477-CF1F6E543240}" presName="spacing" presStyleCnt="0"/>
      <dgm:spPr/>
    </dgm:pt>
    <dgm:pt modelId="{BA75A3CF-6FFB-43BC-8847-0475902E3A78}" type="pres">
      <dgm:prSet presAssocID="{5C5972B9-E34E-4D98-A9B8-83A4BE8DCB1F}" presName="composite" presStyleCnt="0"/>
      <dgm:spPr/>
    </dgm:pt>
    <dgm:pt modelId="{B65D9C3E-B649-4E81-908A-C6A71111876E}" type="pres">
      <dgm:prSet presAssocID="{5C5972B9-E34E-4D98-A9B8-83A4BE8DCB1F}" presName="imgShp" presStyleLbl="fgImgPlac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t="-15000" b="-15000"/>
          </a:stretch>
        </a:blipFill>
      </dgm:spPr>
      <dgm:extLst>
        <a:ext uri="{E40237B7-FDA0-4F09-8148-C483321AD2D9}">
          <dgm14:cNvPr xmlns:dgm14="http://schemas.microsoft.com/office/drawing/2010/diagram" id="0" name="" descr="Space shuttle launch"/>
        </a:ext>
      </dgm:extLst>
    </dgm:pt>
    <dgm:pt modelId="{C23F90FD-AC5A-434A-B769-6D85C4A810E6}" type="pres">
      <dgm:prSet presAssocID="{5C5972B9-E34E-4D98-A9B8-83A4BE8DCB1F}" presName="txShp" presStyleLbl="node1" presStyleIdx="1" presStyleCnt="5">
        <dgm:presLayoutVars>
          <dgm:bulletEnabled val="1"/>
        </dgm:presLayoutVars>
      </dgm:prSet>
      <dgm:spPr/>
    </dgm:pt>
    <dgm:pt modelId="{98B67752-BED3-43C0-AFD6-78F7D7CFE2B3}" type="pres">
      <dgm:prSet presAssocID="{9E71A09D-6CFE-4B8C-80E2-136438905FE3}" presName="spacing" presStyleCnt="0"/>
      <dgm:spPr/>
    </dgm:pt>
    <dgm:pt modelId="{2B65D8D5-8621-4778-BE07-EC4B781BA6EE}" type="pres">
      <dgm:prSet presAssocID="{586F781B-178E-4BF6-8E4D-D03BAF802798}" presName="composite" presStyleCnt="0"/>
      <dgm:spPr/>
    </dgm:pt>
    <dgm:pt modelId="{5558656D-B199-4646-BDE5-508C1FAC0DE4}" type="pres">
      <dgm:prSet presAssocID="{586F781B-178E-4BF6-8E4D-D03BAF802798}" presName="imgShp" presStyleLbl="fgImgPlace1" presStyleIdx="2"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Rocket with solid fill"/>
        </a:ext>
      </dgm:extLst>
    </dgm:pt>
    <dgm:pt modelId="{99A0CFC1-D08E-4B8D-AB58-1DDF6824BD26}" type="pres">
      <dgm:prSet presAssocID="{586F781B-178E-4BF6-8E4D-D03BAF802798}" presName="txShp" presStyleLbl="node1" presStyleIdx="2" presStyleCnt="5">
        <dgm:presLayoutVars>
          <dgm:bulletEnabled val="1"/>
        </dgm:presLayoutVars>
      </dgm:prSet>
      <dgm:spPr/>
    </dgm:pt>
    <dgm:pt modelId="{AFE8D855-9A32-42CD-AC78-58E058767C56}" type="pres">
      <dgm:prSet presAssocID="{30163CDC-99D2-4B0A-ACD3-8264A24F2D0D}" presName="spacing" presStyleCnt="0"/>
      <dgm:spPr/>
    </dgm:pt>
    <dgm:pt modelId="{43D41D14-191A-433A-806D-6865A74E6919}" type="pres">
      <dgm:prSet presAssocID="{333AB067-2031-45B5-A8B3-55F8D3E24EDC}" presName="composite" presStyleCnt="0"/>
      <dgm:spPr/>
    </dgm:pt>
    <dgm:pt modelId="{69BA1747-1967-49BA-87E5-5FB2EE3B8A91}" type="pres">
      <dgm:prSet presAssocID="{333AB067-2031-45B5-A8B3-55F8D3E24EDC}" presName="imgShp" presStyleLbl="fgImgPlace1" presStyleIdx="3"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l="-17000" r="-17000"/>
          </a:stretch>
        </a:blipFill>
      </dgm:spPr>
      <dgm:extLst>
        <a:ext uri="{E40237B7-FDA0-4F09-8148-C483321AD2D9}">
          <dgm14:cNvPr xmlns:dgm14="http://schemas.microsoft.com/office/drawing/2010/diagram" id="0" name="" descr="3D stairs design"/>
        </a:ext>
      </dgm:extLst>
    </dgm:pt>
    <dgm:pt modelId="{4FA77698-CBC9-476D-8227-439573D73EA2}" type="pres">
      <dgm:prSet presAssocID="{333AB067-2031-45B5-A8B3-55F8D3E24EDC}" presName="txShp" presStyleLbl="node1" presStyleIdx="3" presStyleCnt="5">
        <dgm:presLayoutVars>
          <dgm:bulletEnabled val="1"/>
        </dgm:presLayoutVars>
      </dgm:prSet>
      <dgm:spPr/>
    </dgm:pt>
    <dgm:pt modelId="{D7B89042-90DB-4637-B61D-2D3701855F60}" type="pres">
      <dgm:prSet presAssocID="{835515E7-5BA1-4AD3-B541-2DB57DCEA9B6}" presName="spacing" presStyleCnt="0"/>
      <dgm:spPr/>
    </dgm:pt>
    <dgm:pt modelId="{D210094F-1F65-46C2-9737-76A415760A7E}" type="pres">
      <dgm:prSet presAssocID="{58E94495-1F7D-4B7E-8DFD-7E1D592E95C7}" presName="composite" presStyleCnt="0"/>
      <dgm:spPr/>
    </dgm:pt>
    <dgm:pt modelId="{16FD6569-46EE-48C9-9C58-021FDE8372E3}" type="pres">
      <dgm:prSet presAssocID="{58E94495-1F7D-4B7E-8DFD-7E1D592E95C7}" presName="imgShp" presStyleLbl="fgImgPlace1" presStyleIdx="4" presStyleCnt="5"/>
      <dgm:spPr>
        <a:blipFill>
          <a:blip xmlns:r="http://schemas.openxmlformats.org/officeDocument/2006/relationships" r:embed="rId6">
            <a:extLst>
              <a:ext uri="{28A0092B-C50C-407E-A947-70E740481C1C}">
                <a14:useLocalDpi xmlns:a14="http://schemas.microsoft.com/office/drawing/2010/main" val="0"/>
              </a:ext>
            </a:extLst>
          </a:blip>
          <a:srcRect/>
          <a:stretch>
            <a:fillRect t="-1000" b="-1000"/>
          </a:stretch>
        </a:blipFill>
      </dgm:spPr>
      <dgm:extLst>
        <a:ext uri="{E40237B7-FDA0-4F09-8148-C483321AD2D9}">
          <dgm14:cNvPr xmlns:dgm14="http://schemas.microsoft.com/office/drawing/2010/diagram" id="0" name="" descr="Minimalist globe graphic"/>
        </a:ext>
      </dgm:extLst>
    </dgm:pt>
    <dgm:pt modelId="{64C75AC0-165D-49ED-B35E-B45AE8DF1561}" type="pres">
      <dgm:prSet presAssocID="{58E94495-1F7D-4B7E-8DFD-7E1D592E95C7}" presName="txShp" presStyleLbl="node1" presStyleIdx="4" presStyleCnt="5">
        <dgm:presLayoutVars>
          <dgm:bulletEnabled val="1"/>
        </dgm:presLayoutVars>
      </dgm:prSet>
      <dgm:spPr/>
    </dgm:pt>
  </dgm:ptLst>
  <dgm:cxnLst>
    <dgm:cxn modelId="{ABC52D10-C2F6-4C48-AD66-BD8BDA112F1E}" type="presOf" srcId="{333AB067-2031-45B5-A8B3-55F8D3E24EDC}" destId="{4FA77698-CBC9-476D-8227-439573D73EA2}" srcOrd="0" destOrd="0" presId="urn:microsoft.com/office/officeart/2005/8/layout/vList3"/>
    <dgm:cxn modelId="{D6B1F21E-0111-4B81-9C6A-7AFE910F4E6E}" type="presOf" srcId="{5C5972B9-E34E-4D98-A9B8-83A4BE8DCB1F}" destId="{C23F90FD-AC5A-434A-B769-6D85C4A810E6}" srcOrd="0" destOrd="0" presId="urn:microsoft.com/office/officeart/2005/8/layout/vList3"/>
    <dgm:cxn modelId="{AAA1FD2C-606D-4BB9-9B79-2EE78C95A0DC}" type="presOf" srcId="{3DDB4CBE-9B90-4CD6-85E8-8929A9C6D6E5}" destId="{FF861B9F-6CBA-4AF8-856B-5EC3C20E885C}" srcOrd="0" destOrd="0" presId="urn:microsoft.com/office/officeart/2005/8/layout/vList3"/>
    <dgm:cxn modelId="{222BC436-160D-4302-9FCD-CE6CFD5D58EF}" srcId="{0B05F87F-B0D9-4456-B62A-4475DCBA3489}" destId="{3DDB4CBE-9B90-4CD6-85E8-8929A9C6D6E5}" srcOrd="0" destOrd="0" parTransId="{A2938CF2-8CEC-450E-99CF-E97401B96BF9}" sibTransId="{346BF052-B207-449A-A477-CF1F6E543240}"/>
    <dgm:cxn modelId="{1CFDAD72-19D6-46F6-B3F0-70274360B217}" type="presOf" srcId="{58E94495-1F7D-4B7E-8DFD-7E1D592E95C7}" destId="{64C75AC0-165D-49ED-B35E-B45AE8DF1561}" srcOrd="0" destOrd="0" presId="urn:microsoft.com/office/officeart/2005/8/layout/vList3"/>
    <dgm:cxn modelId="{033CE457-86B2-4782-A748-AE1999D18934}" srcId="{0B05F87F-B0D9-4456-B62A-4475DCBA3489}" destId="{58E94495-1F7D-4B7E-8DFD-7E1D592E95C7}" srcOrd="4" destOrd="0" parTransId="{7272C7A1-7C2D-4A32-89A9-4D8E74156E11}" sibTransId="{D5DA6A06-284A-4774-8712-585EC960D0E1}"/>
    <dgm:cxn modelId="{8E13D183-AE2C-48CF-AAA7-45E9F6CA17A1}" srcId="{0B05F87F-B0D9-4456-B62A-4475DCBA3489}" destId="{586F781B-178E-4BF6-8E4D-D03BAF802798}" srcOrd="2" destOrd="0" parTransId="{4AD52DD8-0517-40F3-A4EC-68A8D24CC383}" sibTransId="{30163CDC-99D2-4B0A-ACD3-8264A24F2D0D}"/>
    <dgm:cxn modelId="{26FBCB9A-CC54-4083-A94A-0374F0255127}" srcId="{0B05F87F-B0D9-4456-B62A-4475DCBA3489}" destId="{333AB067-2031-45B5-A8B3-55F8D3E24EDC}" srcOrd="3" destOrd="0" parTransId="{884AC540-8197-4986-9266-B7ED95E608EF}" sibTransId="{835515E7-5BA1-4AD3-B541-2DB57DCEA9B6}"/>
    <dgm:cxn modelId="{1757EAA0-A316-4140-B532-12A8051635D3}" type="presOf" srcId="{0B05F87F-B0D9-4456-B62A-4475DCBA3489}" destId="{CAA5E815-DE6A-4A7C-B364-75B3267086C1}" srcOrd="0" destOrd="0" presId="urn:microsoft.com/office/officeart/2005/8/layout/vList3"/>
    <dgm:cxn modelId="{63667AE6-8E34-486C-9316-E1A1316F5DE8}" srcId="{0B05F87F-B0D9-4456-B62A-4475DCBA3489}" destId="{5C5972B9-E34E-4D98-A9B8-83A4BE8DCB1F}" srcOrd="1" destOrd="0" parTransId="{D7A6A876-BBB6-4C63-BD61-2818EFE9747F}" sibTransId="{9E71A09D-6CFE-4B8C-80E2-136438905FE3}"/>
    <dgm:cxn modelId="{28F726F0-DB54-4DF5-A740-01444CBFBB05}" type="presOf" srcId="{586F781B-178E-4BF6-8E4D-D03BAF802798}" destId="{99A0CFC1-D08E-4B8D-AB58-1DDF6824BD26}" srcOrd="0" destOrd="0" presId="urn:microsoft.com/office/officeart/2005/8/layout/vList3"/>
    <dgm:cxn modelId="{E9C18755-0EB3-421A-8DC4-32417E96CF13}" type="presParOf" srcId="{CAA5E815-DE6A-4A7C-B364-75B3267086C1}" destId="{5F20D39A-34A4-4571-9C19-D2F991322CD1}" srcOrd="0" destOrd="0" presId="urn:microsoft.com/office/officeart/2005/8/layout/vList3"/>
    <dgm:cxn modelId="{32C64120-09BD-4740-BF74-B81E225D4EA7}" type="presParOf" srcId="{5F20D39A-34A4-4571-9C19-D2F991322CD1}" destId="{87729172-2A12-4969-A493-6B925F53F763}" srcOrd="0" destOrd="0" presId="urn:microsoft.com/office/officeart/2005/8/layout/vList3"/>
    <dgm:cxn modelId="{C46D9709-72B9-4F93-9172-F722D34A4657}" type="presParOf" srcId="{5F20D39A-34A4-4571-9C19-D2F991322CD1}" destId="{FF861B9F-6CBA-4AF8-856B-5EC3C20E885C}" srcOrd="1" destOrd="0" presId="urn:microsoft.com/office/officeart/2005/8/layout/vList3"/>
    <dgm:cxn modelId="{C28FB3BE-E1D6-42C1-A1E4-A609ACF744F4}" type="presParOf" srcId="{CAA5E815-DE6A-4A7C-B364-75B3267086C1}" destId="{B25476B0-4511-4EA4-8887-D6FE76571B89}" srcOrd="1" destOrd="0" presId="urn:microsoft.com/office/officeart/2005/8/layout/vList3"/>
    <dgm:cxn modelId="{FCD0730F-9F36-48E7-890E-1D99C48107F1}" type="presParOf" srcId="{CAA5E815-DE6A-4A7C-B364-75B3267086C1}" destId="{BA75A3CF-6FFB-43BC-8847-0475902E3A78}" srcOrd="2" destOrd="0" presId="urn:microsoft.com/office/officeart/2005/8/layout/vList3"/>
    <dgm:cxn modelId="{67743B48-266C-41ED-991B-8805AE35A2D0}" type="presParOf" srcId="{BA75A3CF-6FFB-43BC-8847-0475902E3A78}" destId="{B65D9C3E-B649-4E81-908A-C6A71111876E}" srcOrd="0" destOrd="0" presId="urn:microsoft.com/office/officeart/2005/8/layout/vList3"/>
    <dgm:cxn modelId="{F69F0147-D193-4304-976B-3BB98F483449}" type="presParOf" srcId="{BA75A3CF-6FFB-43BC-8847-0475902E3A78}" destId="{C23F90FD-AC5A-434A-B769-6D85C4A810E6}" srcOrd="1" destOrd="0" presId="urn:microsoft.com/office/officeart/2005/8/layout/vList3"/>
    <dgm:cxn modelId="{9BB9E495-7B2E-4AB8-B71A-50A33B4AEE9B}" type="presParOf" srcId="{CAA5E815-DE6A-4A7C-B364-75B3267086C1}" destId="{98B67752-BED3-43C0-AFD6-78F7D7CFE2B3}" srcOrd="3" destOrd="0" presId="urn:microsoft.com/office/officeart/2005/8/layout/vList3"/>
    <dgm:cxn modelId="{E71D03BC-2A99-44A4-B98B-9229720774AE}" type="presParOf" srcId="{CAA5E815-DE6A-4A7C-B364-75B3267086C1}" destId="{2B65D8D5-8621-4778-BE07-EC4B781BA6EE}" srcOrd="4" destOrd="0" presId="urn:microsoft.com/office/officeart/2005/8/layout/vList3"/>
    <dgm:cxn modelId="{D037D4E9-5ACD-431F-A4FA-9BE135A60340}" type="presParOf" srcId="{2B65D8D5-8621-4778-BE07-EC4B781BA6EE}" destId="{5558656D-B199-4646-BDE5-508C1FAC0DE4}" srcOrd="0" destOrd="0" presId="urn:microsoft.com/office/officeart/2005/8/layout/vList3"/>
    <dgm:cxn modelId="{4C70AD42-4A70-41F8-B891-3042462A2B26}" type="presParOf" srcId="{2B65D8D5-8621-4778-BE07-EC4B781BA6EE}" destId="{99A0CFC1-D08E-4B8D-AB58-1DDF6824BD26}" srcOrd="1" destOrd="0" presId="urn:microsoft.com/office/officeart/2005/8/layout/vList3"/>
    <dgm:cxn modelId="{91990D5B-73F2-4301-8EAE-2C3EB8412FAD}" type="presParOf" srcId="{CAA5E815-DE6A-4A7C-B364-75B3267086C1}" destId="{AFE8D855-9A32-42CD-AC78-58E058767C56}" srcOrd="5" destOrd="0" presId="urn:microsoft.com/office/officeart/2005/8/layout/vList3"/>
    <dgm:cxn modelId="{8E3C106E-1566-422B-AEE3-F1F2CCD2D1F4}" type="presParOf" srcId="{CAA5E815-DE6A-4A7C-B364-75B3267086C1}" destId="{43D41D14-191A-433A-806D-6865A74E6919}" srcOrd="6" destOrd="0" presId="urn:microsoft.com/office/officeart/2005/8/layout/vList3"/>
    <dgm:cxn modelId="{CD891620-0191-42DC-9E1B-329289403EA3}" type="presParOf" srcId="{43D41D14-191A-433A-806D-6865A74E6919}" destId="{69BA1747-1967-49BA-87E5-5FB2EE3B8A91}" srcOrd="0" destOrd="0" presId="urn:microsoft.com/office/officeart/2005/8/layout/vList3"/>
    <dgm:cxn modelId="{E1939054-A91E-42B0-A298-09CAA6EB688E}" type="presParOf" srcId="{43D41D14-191A-433A-806D-6865A74E6919}" destId="{4FA77698-CBC9-476D-8227-439573D73EA2}" srcOrd="1" destOrd="0" presId="urn:microsoft.com/office/officeart/2005/8/layout/vList3"/>
    <dgm:cxn modelId="{730A622F-D1AF-4323-A387-AF88B89895D4}" type="presParOf" srcId="{CAA5E815-DE6A-4A7C-B364-75B3267086C1}" destId="{D7B89042-90DB-4637-B61D-2D3701855F60}" srcOrd="7" destOrd="0" presId="urn:microsoft.com/office/officeart/2005/8/layout/vList3"/>
    <dgm:cxn modelId="{9EEBF1AB-EB2D-477F-B93B-7CEDF6000BD1}" type="presParOf" srcId="{CAA5E815-DE6A-4A7C-B364-75B3267086C1}" destId="{D210094F-1F65-46C2-9737-76A415760A7E}" srcOrd="8" destOrd="0" presId="urn:microsoft.com/office/officeart/2005/8/layout/vList3"/>
    <dgm:cxn modelId="{BBC326BB-1D69-45A0-8633-49BDADEA47CF}" type="presParOf" srcId="{D210094F-1F65-46C2-9737-76A415760A7E}" destId="{16FD6569-46EE-48C9-9C58-021FDE8372E3}" srcOrd="0" destOrd="0" presId="urn:microsoft.com/office/officeart/2005/8/layout/vList3"/>
    <dgm:cxn modelId="{59A396BC-A136-4C16-9F81-3CDDE3003DD4}" type="presParOf" srcId="{D210094F-1F65-46C2-9737-76A415760A7E}" destId="{64C75AC0-165D-49ED-B35E-B45AE8DF1561}"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89A6A7-76CA-4719-AB5D-A0A66007EBA3}">
      <dsp:nvSpPr>
        <dsp:cNvPr id="0" name=""/>
        <dsp:cNvSpPr/>
      </dsp:nvSpPr>
      <dsp:spPr>
        <a:xfrm>
          <a:off x="0" y="797408"/>
          <a:ext cx="5087863" cy="3118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dirty="0"/>
            <a:t>Load dataset and libraries</a:t>
          </a:r>
          <a:endParaRPr lang="en-JM" sz="1300" kern="1200" dirty="0"/>
        </a:p>
      </dsp:txBody>
      <dsp:txXfrm>
        <a:off x="15221" y="812629"/>
        <a:ext cx="5057421" cy="281363"/>
      </dsp:txXfrm>
    </dsp:sp>
    <dsp:sp modelId="{06523B42-9A2D-4C9C-BC3F-A4E170F80B3E}">
      <dsp:nvSpPr>
        <dsp:cNvPr id="0" name=""/>
        <dsp:cNvSpPr/>
      </dsp:nvSpPr>
      <dsp:spPr>
        <a:xfrm>
          <a:off x="0" y="1146653"/>
          <a:ext cx="5087863" cy="3118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a:t>Calculate missing value per attribute as a percentage</a:t>
          </a:r>
          <a:endParaRPr lang="en-JM" sz="1300" kern="1200"/>
        </a:p>
      </dsp:txBody>
      <dsp:txXfrm>
        <a:off x="15221" y="1161874"/>
        <a:ext cx="5057421" cy="281363"/>
      </dsp:txXfrm>
    </dsp:sp>
    <dsp:sp modelId="{1606DD42-E304-455F-BDC0-56E56F556CF9}">
      <dsp:nvSpPr>
        <dsp:cNvPr id="0" name=""/>
        <dsp:cNvSpPr/>
      </dsp:nvSpPr>
      <dsp:spPr>
        <a:xfrm>
          <a:off x="0" y="1495898"/>
          <a:ext cx="5087863" cy="3118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a:t>Identify which columns are numerical and categorical</a:t>
          </a:r>
          <a:endParaRPr lang="en-JM" sz="1300" kern="1200"/>
        </a:p>
      </dsp:txBody>
      <dsp:txXfrm>
        <a:off x="15221" y="1511119"/>
        <a:ext cx="5057421" cy="281363"/>
      </dsp:txXfrm>
    </dsp:sp>
    <dsp:sp modelId="{A5AFDADE-5DEE-4287-823B-FB8AB126E018}">
      <dsp:nvSpPr>
        <dsp:cNvPr id="0" name=""/>
        <dsp:cNvSpPr/>
      </dsp:nvSpPr>
      <dsp:spPr>
        <a:xfrm>
          <a:off x="0" y="1845144"/>
          <a:ext cx="5087863" cy="3118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a:t>Calculate the number of launches on each site</a:t>
          </a:r>
          <a:endParaRPr lang="en-JM" sz="1300" kern="1200"/>
        </a:p>
      </dsp:txBody>
      <dsp:txXfrm>
        <a:off x="15221" y="1860365"/>
        <a:ext cx="5057421" cy="281363"/>
      </dsp:txXfrm>
    </dsp:sp>
    <dsp:sp modelId="{A94B137A-67CD-442E-BF1F-25BFC324947F}">
      <dsp:nvSpPr>
        <dsp:cNvPr id="0" name=""/>
        <dsp:cNvSpPr/>
      </dsp:nvSpPr>
      <dsp:spPr>
        <a:xfrm>
          <a:off x="0" y="2194389"/>
          <a:ext cx="5087863" cy="3118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a:t>Calculate the number and occurrence of each orbit</a:t>
          </a:r>
          <a:endParaRPr lang="en-JM" sz="1300" kern="1200"/>
        </a:p>
      </dsp:txBody>
      <dsp:txXfrm>
        <a:off x="15221" y="2209610"/>
        <a:ext cx="5057421" cy="281363"/>
      </dsp:txXfrm>
    </dsp:sp>
    <dsp:sp modelId="{2794AA2C-64CC-421C-A419-D2923712E584}">
      <dsp:nvSpPr>
        <dsp:cNvPr id="0" name=""/>
        <dsp:cNvSpPr/>
      </dsp:nvSpPr>
      <dsp:spPr>
        <a:xfrm>
          <a:off x="0" y="2543633"/>
          <a:ext cx="5087863" cy="3118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a:t>Calculate the number and occurrence of mission outcome of the orbits</a:t>
          </a:r>
          <a:endParaRPr lang="en-JM" sz="1300" kern="1200"/>
        </a:p>
      </dsp:txBody>
      <dsp:txXfrm>
        <a:off x="15221" y="2558854"/>
        <a:ext cx="5057421" cy="281363"/>
      </dsp:txXfrm>
    </dsp:sp>
    <dsp:sp modelId="{4A24A7EA-64B0-408C-B0EC-703EEA2AC45D}">
      <dsp:nvSpPr>
        <dsp:cNvPr id="0" name=""/>
        <dsp:cNvSpPr/>
      </dsp:nvSpPr>
      <dsp:spPr>
        <a:xfrm>
          <a:off x="0" y="2892879"/>
          <a:ext cx="5087863" cy="3118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a:t>Create a landing outcome label from Outcome column</a:t>
          </a:r>
          <a:endParaRPr lang="en-JM" sz="1300" kern="1200"/>
        </a:p>
      </dsp:txBody>
      <dsp:txXfrm>
        <a:off x="15221" y="2908100"/>
        <a:ext cx="5057421" cy="281363"/>
      </dsp:txXfrm>
    </dsp:sp>
    <dsp:sp modelId="{D6BB704C-91B4-4862-8885-DF9C69A35A1A}">
      <dsp:nvSpPr>
        <dsp:cNvPr id="0" name=""/>
        <dsp:cNvSpPr/>
      </dsp:nvSpPr>
      <dsp:spPr>
        <a:xfrm>
          <a:off x="0" y="3242124"/>
          <a:ext cx="5087863" cy="3118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a:t>Determine the successful landing rate for first stage rockets</a:t>
          </a:r>
          <a:endParaRPr lang="en-JM" sz="1300" kern="1200"/>
        </a:p>
      </dsp:txBody>
      <dsp:txXfrm>
        <a:off x="15221" y="3257345"/>
        <a:ext cx="5057421" cy="2813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931DC6-DB22-4787-8361-D5F42BAA0C20}">
      <dsp:nvSpPr>
        <dsp:cNvPr id="0" name=""/>
        <dsp:cNvSpPr/>
      </dsp:nvSpPr>
      <dsp:spPr>
        <a:xfrm>
          <a:off x="0" y="23073"/>
          <a:ext cx="4449690" cy="7160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Visualize the relationship between Flight Number and Launch Site</a:t>
          </a:r>
          <a:endParaRPr lang="en-JM" sz="1800" kern="1200"/>
        </a:p>
      </dsp:txBody>
      <dsp:txXfrm>
        <a:off x="34954" y="58027"/>
        <a:ext cx="4379782" cy="646132"/>
      </dsp:txXfrm>
    </dsp:sp>
    <dsp:sp modelId="{FB320579-34AA-4B78-8733-3160E50BCAAA}">
      <dsp:nvSpPr>
        <dsp:cNvPr id="0" name=""/>
        <dsp:cNvSpPr/>
      </dsp:nvSpPr>
      <dsp:spPr>
        <a:xfrm>
          <a:off x="0" y="790953"/>
          <a:ext cx="4449690" cy="7160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Visualize the relationship between Payload Mass and Launch Site</a:t>
          </a:r>
          <a:endParaRPr lang="en-JM" sz="1800" kern="1200"/>
        </a:p>
      </dsp:txBody>
      <dsp:txXfrm>
        <a:off x="34954" y="825907"/>
        <a:ext cx="4379782" cy="646132"/>
      </dsp:txXfrm>
    </dsp:sp>
    <dsp:sp modelId="{69C8E626-BACC-4EE6-8CAD-064B9D1094D6}">
      <dsp:nvSpPr>
        <dsp:cNvPr id="0" name=""/>
        <dsp:cNvSpPr/>
      </dsp:nvSpPr>
      <dsp:spPr>
        <a:xfrm>
          <a:off x="0" y="1558833"/>
          <a:ext cx="4449690" cy="7160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Visualize the relationship between success rate of each orbit type</a:t>
          </a:r>
          <a:endParaRPr lang="en-JM" sz="1800" kern="1200"/>
        </a:p>
      </dsp:txBody>
      <dsp:txXfrm>
        <a:off x="34954" y="1593787"/>
        <a:ext cx="4379782" cy="646132"/>
      </dsp:txXfrm>
    </dsp:sp>
    <dsp:sp modelId="{AE5AEEA9-5810-4EE9-A9D8-AAFD5E83DF6D}">
      <dsp:nvSpPr>
        <dsp:cNvPr id="0" name=""/>
        <dsp:cNvSpPr/>
      </dsp:nvSpPr>
      <dsp:spPr>
        <a:xfrm>
          <a:off x="0" y="2326713"/>
          <a:ext cx="4449690" cy="7160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Visualize the relationship between FlightNumber and Orbit type</a:t>
          </a:r>
          <a:endParaRPr lang="en-JM" sz="1800" kern="1200"/>
        </a:p>
      </dsp:txBody>
      <dsp:txXfrm>
        <a:off x="34954" y="2361667"/>
        <a:ext cx="4379782" cy="646132"/>
      </dsp:txXfrm>
    </dsp:sp>
    <dsp:sp modelId="{AD85D361-E93E-4062-B32F-40F5A073C759}">
      <dsp:nvSpPr>
        <dsp:cNvPr id="0" name=""/>
        <dsp:cNvSpPr/>
      </dsp:nvSpPr>
      <dsp:spPr>
        <a:xfrm>
          <a:off x="0" y="3094593"/>
          <a:ext cx="4449690" cy="7160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Visualize the relationship between Payload Mass and Orbit type</a:t>
          </a:r>
          <a:endParaRPr lang="en-JM" sz="1800" kern="1200"/>
        </a:p>
      </dsp:txBody>
      <dsp:txXfrm>
        <a:off x="34954" y="3129547"/>
        <a:ext cx="4379782" cy="646132"/>
      </dsp:txXfrm>
    </dsp:sp>
    <dsp:sp modelId="{ADA34172-505C-4854-984D-1BBD6DDFEFA5}">
      <dsp:nvSpPr>
        <dsp:cNvPr id="0" name=""/>
        <dsp:cNvSpPr/>
      </dsp:nvSpPr>
      <dsp:spPr>
        <a:xfrm>
          <a:off x="0" y="3862473"/>
          <a:ext cx="4449690" cy="7160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Visualize the launch success yearly trend</a:t>
          </a:r>
          <a:endParaRPr lang="en-JM" sz="1800" kern="1200"/>
        </a:p>
      </dsp:txBody>
      <dsp:txXfrm>
        <a:off x="34954" y="3897427"/>
        <a:ext cx="4379782" cy="6461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1B8186-2274-4E9C-A08D-53FC9825A296}">
      <dsp:nvSpPr>
        <dsp:cNvPr id="0" name=""/>
        <dsp:cNvSpPr/>
      </dsp:nvSpPr>
      <dsp:spPr>
        <a:xfrm>
          <a:off x="1815083" y="76959"/>
          <a:ext cx="2741454" cy="3580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kern="1200" dirty="0"/>
            <a:t>Task Performed</a:t>
          </a:r>
          <a:endParaRPr lang="en-JM" sz="1400" b="1" kern="1200" dirty="0"/>
        </a:p>
      </dsp:txBody>
      <dsp:txXfrm>
        <a:off x="1832560" y="94436"/>
        <a:ext cx="2706500" cy="323066"/>
      </dsp:txXfrm>
    </dsp:sp>
    <dsp:sp modelId="{85543330-22A1-462C-8861-9E630D117528}">
      <dsp:nvSpPr>
        <dsp:cNvPr id="0" name=""/>
        <dsp:cNvSpPr/>
      </dsp:nvSpPr>
      <dsp:spPr>
        <a:xfrm>
          <a:off x="0" y="460899"/>
          <a:ext cx="6371622" cy="3580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a:t>Display the names of the unique launch sites in the space mission</a:t>
          </a:r>
          <a:endParaRPr lang="en-JM" sz="900" kern="1200"/>
        </a:p>
      </dsp:txBody>
      <dsp:txXfrm>
        <a:off x="17477" y="478376"/>
        <a:ext cx="6336668" cy="323066"/>
      </dsp:txXfrm>
    </dsp:sp>
    <dsp:sp modelId="{63739C20-12DD-4D55-81A2-1E7C21D80ACE}">
      <dsp:nvSpPr>
        <dsp:cNvPr id="0" name=""/>
        <dsp:cNvSpPr/>
      </dsp:nvSpPr>
      <dsp:spPr>
        <a:xfrm>
          <a:off x="0" y="844839"/>
          <a:ext cx="6371622" cy="3580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a:t>Display 5 records where launch sites begin with the string 'CCA'</a:t>
          </a:r>
          <a:endParaRPr lang="en-JM" sz="900" kern="1200"/>
        </a:p>
      </dsp:txBody>
      <dsp:txXfrm>
        <a:off x="17477" y="862316"/>
        <a:ext cx="6336668" cy="323066"/>
      </dsp:txXfrm>
    </dsp:sp>
    <dsp:sp modelId="{F08710DA-16F5-4D18-B3A7-C1E14F01EB06}">
      <dsp:nvSpPr>
        <dsp:cNvPr id="0" name=""/>
        <dsp:cNvSpPr/>
      </dsp:nvSpPr>
      <dsp:spPr>
        <a:xfrm>
          <a:off x="0" y="1228779"/>
          <a:ext cx="6371622" cy="3580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a:t>Display the total payload mass carried by boosters launched by NASA (CRS)</a:t>
          </a:r>
          <a:endParaRPr lang="en-JM" sz="900" kern="1200"/>
        </a:p>
      </dsp:txBody>
      <dsp:txXfrm>
        <a:off x="17477" y="1246256"/>
        <a:ext cx="6336668" cy="323066"/>
      </dsp:txXfrm>
    </dsp:sp>
    <dsp:sp modelId="{26D55CFD-E8CB-43B6-B1E1-81FB4549F5EC}">
      <dsp:nvSpPr>
        <dsp:cNvPr id="0" name=""/>
        <dsp:cNvSpPr/>
      </dsp:nvSpPr>
      <dsp:spPr>
        <a:xfrm>
          <a:off x="0" y="1612719"/>
          <a:ext cx="6371622" cy="3580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a:t>Display average payload mass carried by booster version F9 v1.1</a:t>
          </a:r>
          <a:endParaRPr lang="en-JM" sz="900" kern="1200"/>
        </a:p>
      </dsp:txBody>
      <dsp:txXfrm>
        <a:off x="17477" y="1630196"/>
        <a:ext cx="6336668" cy="323066"/>
      </dsp:txXfrm>
    </dsp:sp>
    <dsp:sp modelId="{41DA21D5-A377-47A8-AD15-2CE6F0FB32C1}">
      <dsp:nvSpPr>
        <dsp:cNvPr id="0" name=""/>
        <dsp:cNvSpPr/>
      </dsp:nvSpPr>
      <dsp:spPr>
        <a:xfrm>
          <a:off x="0" y="1996659"/>
          <a:ext cx="6371622" cy="3580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a:t>List the date when the first succesful landing outcome in ground pad was acheived</a:t>
          </a:r>
          <a:endParaRPr lang="en-JM" sz="900" kern="1200"/>
        </a:p>
      </dsp:txBody>
      <dsp:txXfrm>
        <a:off x="17477" y="2014136"/>
        <a:ext cx="6336668" cy="323066"/>
      </dsp:txXfrm>
    </dsp:sp>
    <dsp:sp modelId="{E3F95143-EB2E-4E04-A924-C65A8B518F15}">
      <dsp:nvSpPr>
        <dsp:cNvPr id="0" name=""/>
        <dsp:cNvSpPr/>
      </dsp:nvSpPr>
      <dsp:spPr>
        <a:xfrm>
          <a:off x="0" y="2380599"/>
          <a:ext cx="6371622" cy="3580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a:t>List the names of the boosters which have success in drone ship and have payload mass greater than 4000 but less than 6000</a:t>
          </a:r>
          <a:endParaRPr lang="en-JM" sz="900" kern="1200"/>
        </a:p>
      </dsp:txBody>
      <dsp:txXfrm>
        <a:off x="17477" y="2398076"/>
        <a:ext cx="6336668" cy="323066"/>
      </dsp:txXfrm>
    </dsp:sp>
    <dsp:sp modelId="{2E675032-C6A6-4BB3-B5B2-9505661C3FB2}">
      <dsp:nvSpPr>
        <dsp:cNvPr id="0" name=""/>
        <dsp:cNvSpPr/>
      </dsp:nvSpPr>
      <dsp:spPr>
        <a:xfrm>
          <a:off x="0" y="2764539"/>
          <a:ext cx="6371622" cy="3580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a:t>List the total number of successful and failure mission outcomes</a:t>
          </a:r>
          <a:endParaRPr lang="en-JM" sz="900" kern="1200"/>
        </a:p>
      </dsp:txBody>
      <dsp:txXfrm>
        <a:off x="17477" y="2782016"/>
        <a:ext cx="6336668" cy="323066"/>
      </dsp:txXfrm>
    </dsp:sp>
    <dsp:sp modelId="{1E646EEF-EE67-416B-BF24-4D283B1AA5E4}">
      <dsp:nvSpPr>
        <dsp:cNvPr id="0" name=""/>
        <dsp:cNvSpPr/>
      </dsp:nvSpPr>
      <dsp:spPr>
        <a:xfrm>
          <a:off x="0" y="3148479"/>
          <a:ext cx="6371622" cy="3580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a:t>List the names of the booster_versions which have carried the maximum payload mass. Use a subquery</a:t>
          </a:r>
          <a:endParaRPr lang="en-JM" sz="900" kern="1200"/>
        </a:p>
      </dsp:txBody>
      <dsp:txXfrm>
        <a:off x="17477" y="3165956"/>
        <a:ext cx="6336668" cy="323066"/>
      </dsp:txXfrm>
    </dsp:sp>
    <dsp:sp modelId="{B1A485B5-682C-4CF4-A851-F7A09ADDF37B}">
      <dsp:nvSpPr>
        <dsp:cNvPr id="0" name=""/>
        <dsp:cNvSpPr/>
      </dsp:nvSpPr>
      <dsp:spPr>
        <a:xfrm>
          <a:off x="0" y="3532419"/>
          <a:ext cx="6371622" cy="3580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a:t>List the records which will display the month names, failure landing_outcomes in drone ship ,booster versions, launch_site for the months in year 2015.</a:t>
          </a:r>
          <a:endParaRPr lang="en-JM" sz="900" kern="1200"/>
        </a:p>
      </dsp:txBody>
      <dsp:txXfrm>
        <a:off x="17477" y="3549896"/>
        <a:ext cx="6336668" cy="323066"/>
      </dsp:txXfrm>
    </dsp:sp>
    <dsp:sp modelId="{F83E43D7-96AB-4654-AA79-9E0B89FBED10}">
      <dsp:nvSpPr>
        <dsp:cNvPr id="0" name=""/>
        <dsp:cNvSpPr/>
      </dsp:nvSpPr>
      <dsp:spPr>
        <a:xfrm>
          <a:off x="0" y="3916358"/>
          <a:ext cx="6371622" cy="3580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a:t>Rank the count of landing outcomes (such as Failure (drone ship) or Success (ground pad)) between the date 2010-06-04 and 2017-03-20, in descending order.</a:t>
          </a:r>
          <a:endParaRPr lang="en-JM" sz="900" kern="1200"/>
        </a:p>
      </dsp:txBody>
      <dsp:txXfrm>
        <a:off x="17477" y="3933835"/>
        <a:ext cx="6336668" cy="3230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9CC9E6-4DEB-4F2E-9708-1E51FF1C90D3}">
      <dsp:nvSpPr>
        <dsp:cNvPr id="0" name=""/>
        <dsp:cNvSpPr/>
      </dsp:nvSpPr>
      <dsp:spPr>
        <a:xfrm>
          <a:off x="0" y="1551193"/>
          <a:ext cx="10288514" cy="1034129"/>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DA67AC-D519-4B66-87B8-36B45CE416BB}">
      <dsp:nvSpPr>
        <dsp:cNvPr id="0" name=""/>
        <dsp:cNvSpPr/>
      </dsp:nvSpPr>
      <dsp:spPr>
        <a:xfrm>
          <a:off x="367" y="0"/>
          <a:ext cx="1108853" cy="10341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JM" sz="1100" kern="1200" dirty="0"/>
            <a:t>Import Libraries and Define Auxiliary Functions</a:t>
          </a:r>
        </a:p>
      </dsp:txBody>
      <dsp:txXfrm>
        <a:off x="367" y="0"/>
        <a:ext cx="1108853" cy="1034129"/>
      </dsp:txXfrm>
    </dsp:sp>
    <dsp:sp modelId="{7AC72CF4-37C9-4007-93A1-E0ADFA654E47}">
      <dsp:nvSpPr>
        <dsp:cNvPr id="0" name=""/>
        <dsp:cNvSpPr/>
      </dsp:nvSpPr>
      <dsp:spPr>
        <a:xfrm>
          <a:off x="425528" y="1163395"/>
          <a:ext cx="258532" cy="2585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A46C84-415E-4727-BE01-332D3F23E4E4}">
      <dsp:nvSpPr>
        <dsp:cNvPr id="0" name=""/>
        <dsp:cNvSpPr/>
      </dsp:nvSpPr>
      <dsp:spPr>
        <a:xfrm>
          <a:off x="1164663" y="1551193"/>
          <a:ext cx="1108853" cy="10341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88950">
            <a:lnSpc>
              <a:spcPct val="90000"/>
            </a:lnSpc>
            <a:spcBef>
              <a:spcPct val="0"/>
            </a:spcBef>
            <a:spcAft>
              <a:spcPct val="35000"/>
            </a:spcAft>
            <a:buNone/>
          </a:pPr>
          <a:r>
            <a:rPr lang="en-JM" sz="1100" kern="1200" dirty="0"/>
            <a:t>Create a NumPy array from a column ensuring the output is a Panda series</a:t>
          </a:r>
        </a:p>
      </dsp:txBody>
      <dsp:txXfrm>
        <a:off x="1164663" y="1551193"/>
        <a:ext cx="1108853" cy="1034129"/>
      </dsp:txXfrm>
    </dsp:sp>
    <dsp:sp modelId="{2F11B3AC-C540-495D-AEDD-37021AB6B04C}">
      <dsp:nvSpPr>
        <dsp:cNvPr id="0" name=""/>
        <dsp:cNvSpPr/>
      </dsp:nvSpPr>
      <dsp:spPr>
        <a:xfrm>
          <a:off x="1589824" y="1163395"/>
          <a:ext cx="258532" cy="2585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0C4AD0-C515-4655-8F7F-79D48095E0C3}">
      <dsp:nvSpPr>
        <dsp:cNvPr id="0" name=""/>
        <dsp:cNvSpPr/>
      </dsp:nvSpPr>
      <dsp:spPr>
        <a:xfrm>
          <a:off x="2328959" y="0"/>
          <a:ext cx="1108853" cy="10341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JM" sz="1100" kern="1200" dirty="0"/>
            <a:t>Standardize data ensuring to reassign where fitting</a:t>
          </a:r>
        </a:p>
      </dsp:txBody>
      <dsp:txXfrm>
        <a:off x="2328959" y="0"/>
        <a:ext cx="1108853" cy="1034129"/>
      </dsp:txXfrm>
    </dsp:sp>
    <dsp:sp modelId="{9FA72A92-D248-46E9-81E0-F90A1654C9C1}">
      <dsp:nvSpPr>
        <dsp:cNvPr id="0" name=""/>
        <dsp:cNvSpPr/>
      </dsp:nvSpPr>
      <dsp:spPr>
        <a:xfrm>
          <a:off x="2754120" y="1163395"/>
          <a:ext cx="258532" cy="2585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CF9F40-2CFA-4305-B507-74ACF601DB1A}">
      <dsp:nvSpPr>
        <dsp:cNvPr id="0" name=""/>
        <dsp:cNvSpPr/>
      </dsp:nvSpPr>
      <dsp:spPr>
        <a:xfrm>
          <a:off x="3493256" y="1551193"/>
          <a:ext cx="1108853" cy="10341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88950">
            <a:lnSpc>
              <a:spcPct val="90000"/>
            </a:lnSpc>
            <a:spcBef>
              <a:spcPct val="0"/>
            </a:spcBef>
            <a:spcAft>
              <a:spcPct val="35000"/>
            </a:spcAft>
            <a:buNone/>
          </a:pPr>
          <a:r>
            <a:rPr lang="en-JM" sz="1100" kern="1200"/>
            <a:t>Spilt data into a test and training sets 20-80 split</a:t>
          </a:r>
        </a:p>
      </dsp:txBody>
      <dsp:txXfrm>
        <a:off x="3493256" y="1551193"/>
        <a:ext cx="1108853" cy="1034129"/>
      </dsp:txXfrm>
    </dsp:sp>
    <dsp:sp modelId="{DE770CC1-6FAF-48BC-9AB2-C8A855087868}">
      <dsp:nvSpPr>
        <dsp:cNvPr id="0" name=""/>
        <dsp:cNvSpPr/>
      </dsp:nvSpPr>
      <dsp:spPr>
        <a:xfrm>
          <a:off x="3918416" y="1163395"/>
          <a:ext cx="258532" cy="2585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1731D3-3CBF-48D0-882D-E92B3B9E0C51}">
      <dsp:nvSpPr>
        <dsp:cNvPr id="0" name=""/>
        <dsp:cNvSpPr/>
      </dsp:nvSpPr>
      <dsp:spPr>
        <a:xfrm>
          <a:off x="4657552" y="0"/>
          <a:ext cx="1108853" cy="10341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JM" sz="1100" kern="1200" dirty="0"/>
            <a:t>Calculate accuracy on test data</a:t>
          </a:r>
        </a:p>
      </dsp:txBody>
      <dsp:txXfrm>
        <a:off x="4657552" y="0"/>
        <a:ext cx="1108853" cy="1034129"/>
      </dsp:txXfrm>
    </dsp:sp>
    <dsp:sp modelId="{1CF9A505-AB1E-48C9-8A02-5864F5AD3EE3}">
      <dsp:nvSpPr>
        <dsp:cNvPr id="0" name=""/>
        <dsp:cNvSpPr/>
      </dsp:nvSpPr>
      <dsp:spPr>
        <a:xfrm>
          <a:off x="5082713" y="1163395"/>
          <a:ext cx="258532" cy="2585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33FE48-EE88-435C-B5A3-E84B620B6BC4}">
      <dsp:nvSpPr>
        <dsp:cNvPr id="0" name=""/>
        <dsp:cNvSpPr/>
      </dsp:nvSpPr>
      <dsp:spPr>
        <a:xfrm>
          <a:off x="5821848" y="1551193"/>
          <a:ext cx="1108853" cy="10341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88950">
            <a:lnSpc>
              <a:spcPct val="90000"/>
            </a:lnSpc>
            <a:spcBef>
              <a:spcPct val="0"/>
            </a:spcBef>
            <a:spcAft>
              <a:spcPct val="35000"/>
            </a:spcAft>
            <a:buNone/>
          </a:pPr>
          <a:r>
            <a:rPr lang="en-JM" sz="1100" kern="1200" dirty="0"/>
            <a:t>Used the Grid Search Technique</a:t>
          </a:r>
        </a:p>
      </dsp:txBody>
      <dsp:txXfrm>
        <a:off x="5821848" y="1551193"/>
        <a:ext cx="1108853" cy="1034129"/>
      </dsp:txXfrm>
    </dsp:sp>
    <dsp:sp modelId="{CC56CF44-89DF-4BEB-9DFF-F29712BC876E}">
      <dsp:nvSpPr>
        <dsp:cNvPr id="0" name=""/>
        <dsp:cNvSpPr/>
      </dsp:nvSpPr>
      <dsp:spPr>
        <a:xfrm>
          <a:off x="6247009" y="1163395"/>
          <a:ext cx="258532" cy="2585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3B3EB4-469F-4D99-BA43-9331380711EE}">
      <dsp:nvSpPr>
        <dsp:cNvPr id="0" name=""/>
        <dsp:cNvSpPr/>
      </dsp:nvSpPr>
      <dsp:spPr>
        <a:xfrm>
          <a:off x="6986145" y="0"/>
          <a:ext cx="1108853" cy="10341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JM" sz="1100" kern="1200"/>
            <a:t>Conduct evaulation methods</a:t>
          </a:r>
        </a:p>
      </dsp:txBody>
      <dsp:txXfrm>
        <a:off x="6986145" y="0"/>
        <a:ext cx="1108853" cy="1034129"/>
      </dsp:txXfrm>
    </dsp:sp>
    <dsp:sp modelId="{7B72943C-5669-4ED3-95D9-B77623EE93CB}">
      <dsp:nvSpPr>
        <dsp:cNvPr id="0" name=""/>
        <dsp:cNvSpPr/>
      </dsp:nvSpPr>
      <dsp:spPr>
        <a:xfrm>
          <a:off x="7411305" y="1163395"/>
          <a:ext cx="258532" cy="2585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64180B-2772-48E5-8230-FD506F7D697A}">
      <dsp:nvSpPr>
        <dsp:cNvPr id="0" name=""/>
        <dsp:cNvSpPr/>
      </dsp:nvSpPr>
      <dsp:spPr>
        <a:xfrm>
          <a:off x="8150441" y="1551193"/>
          <a:ext cx="1108853" cy="10341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88950">
            <a:lnSpc>
              <a:spcPct val="90000"/>
            </a:lnSpc>
            <a:spcBef>
              <a:spcPct val="0"/>
            </a:spcBef>
            <a:spcAft>
              <a:spcPct val="35000"/>
            </a:spcAft>
            <a:buNone/>
          </a:pPr>
          <a:r>
            <a:rPr lang="en-JM" sz="1100" kern="1200" dirty="0"/>
            <a:t>Assess which method performs the best</a:t>
          </a:r>
        </a:p>
      </dsp:txBody>
      <dsp:txXfrm>
        <a:off x="8150441" y="1551193"/>
        <a:ext cx="1108853" cy="1034129"/>
      </dsp:txXfrm>
    </dsp:sp>
    <dsp:sp modelId="{1316F202-D140-46A7-939A-3D45BF0443CB}">
      <dsp:nvSpPr>
        <dsp:cNvPr id="0" name=""/>
        <dsp:cNvSpPr/>
      </dsp:nvSpPr>
      <dsp:spPr>
        <a:xfrm>
          <a:off x="8575602" y="1163395"/>
          <a:ext cx="258532" cy="2585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861B9F-6CBA-4AF8-856B-5EC3C20E885C}">
      <dsp:nvSpPr>
        <dsp:cNvPr id="0" name=""/>
        <dsp:cNvSpPr/>
      </dsp:nvSpPr>
      <dsp:spPr>
        <a:xfrm rot="10800000">
          <a:off x="1796757" y="1073"/>
          <a:ext cx="6436477" cy="702158"/>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9632"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kern="1200" dirty="0"/>
            <a:t>A successful first-stage return significantly reduces rocket launch costs, making reusability a key factor in cost efficiency.</a:t>
          </a:r>
          <a:endParaRPr lang="en-JM" sz="1400" kern="1200" dirty="0"/>
        </a:p>
      </dsp:txBody>
      <dsp:txXfrm rot="10800000">
        <a:off x="1972296" y="1073"/>
        <a:ext cx="6260938" cy="702158"/>
      </dsp:txXfrm>
    </dsp:sp>
    <dsp:sp modelId="{87729172-2A12-4969-A493-6B925F53F763}">
      <dsp:nvSpPr>
        <dsp:cNvPr id="0" name=""/>
        <dsp:cNvSpPr/>
      </dsp:nvSpPr>
      <dsp:spPr>
        <a:xfrm>
          <a:off x="1445678" y="1073"/>
          <a:ext cx="702158" cy="70215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0000" r="-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23F90FD-AC5A-434A-B769-6D85C4A810E6}">
      <dsp:nvSpPr>
        <dsp:cNvPr id="0" name=""/>
        <dsp:cNvSpPr/>
      </dsp:nvSpPr>
      <dsp:spPr>
        <a:xfrm rot="10800000">
          <a:off x="1796757" y="912831"/>
          <a:ext cx="6436477" cy="702158"/>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9632"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kern="1200" dirty="0"/>
            <a:t>Various factors—including booster type, target orbit, and launch site characteristics—play a significant role in determining the probability of a successful first-stage landing.</a:t>
          </a:r>
          <a:endParaRPr lang="en-JM" sz="1400" kern="1200" dirty="0"/>
        </a:p>
      </dsp:txBody>
      <dsp:txXfrm rot="10800000">
        <a:off x="1972296" y="912831"/>
        <a:ext cx="6260938" cy="702158"/>
      </dsp:txXfrm>
    </dsp:sp>
    <dsp:sp modelId="{B65D9C3E-B649-4E81-908A-C6A71111876E}">
      <dsp:nvSpPr>
        <dsp:cNvPr id="0" name=""/>
        <dsp:cNvSpPr/>
      </dsp:nvSpPr>
      <dsp:spPr>
        <a:xfrm>
          <a:off x="1445678" y="912831"/>
          <a:ext cx="702158" cy="702158"/>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5000" b="-1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9A0CFC1-D08E-4B8D-AB58-1DDF6824BD26}">
      <dsp:nvSpPr>
        <dsp:cNvPr id="0" name=""/>
        <dsp:cNvSpPr/>
      </dsp:nvSpPr>
      <dsp:spPr>
        <a:xfrm rot="10800000">
          <a:off x="1796757" y="1824589"/>
          <a:ext cx="6436477" cy="702158"/>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9632"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kern="1200" dirty="0"/>
            <a:t>Falcon 9 launch facilities are positioned near major highways, railways, and coastal areas to streamline transportation and operational logistics. Additionally, sites with a higher launch frequency tend to exhibit greater success rates.</a:t>
          </a:r>
          <a:endParaRPr lang="en-JM" sz="1400" kern="1200" dirty="0"/>
        </a:p>
      </dsp:txBody>
      <dsp:txXfrm rot="10800000">
        <a:off x="1972296" y="1824589"/>
        <a:ext cx="6260938" cy="702158"/>
      </dsp:txXfrm>
    </dsp:sp>
    <dsp:sp modelId="{5558656D-B199-4646-BDE5-508C1FAC0DE4}">
      <dsp:nvSpPr>
        <dsp:cNvPr id="0" name=""/>
        <dsp:cNvSpPr/>
      </dsp:nvSpPr>
      <dsp:spPr>
        <a:xfrm>
          <a:off x="1445678" y="1824589"/>
          <a:ext cx="702158" cy="702158"/>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FA77698-CBC9-476D-8227-439573D73EA2}">
      <dsp:nvSpPr>
        <dsp:cNvPr id="0" name=""/>
        <dsp:cNvSpPr/>
      </dsp:nvSpPr>
      <dsp:spPr>
        <a:xfrm rot="10800000">
          <a:off x="1796757" y="2736347"/>
          <a:ext cx="6436477" cy="702158"/>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9632"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kern="1200" dirty="0"/>
            <a:t>SpaceX’s launch reliability has shown a steady upward trend since 2013, with the KSC LC-39A facility recording the highest number of successful missions</a:t>
          </a:r>
          <a:endParaRPr lang="en-JM" sz="1400" kern="1200" dirty="0"/>
        </a:p>
      </dsp:txBody>
      <dsp:txXfrm rot="10800000">
        <a:off x="1972296" y="2736347"/>
        <a:ext cx="6260938" cy="702158"/>
      </dsp:txXfrm>
    </dsp:sp>
    <dsp:sp modelId="{69BA1747-1967-49BA-87E5-5FB2EE3B8A91}">
      <dsp:nvSpPr>
        <dsp:cNvPr id="0" name=""/>
        <dsp:cNvSpPr/>
      </dsp:nvSpPr>
      <dsp:spPr>
        <a:xfrm>
          <a:off x="1445678" y="2736347"/>
          <a:ext cx="702158" cy="702158"/>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4C75AC0-165D-49ED-B35E-B45AE8DF1561}">
      <dsp:nvSpPr>
        <dsp:cNvPr id="0" name=""/>
        <dsp:cNvSpPr/>
      </dsp:nvSpPr>
      <dsp:spPr>
        <a:xfrm rot="10800000">
          <a:off x="1796757" y="3648105"/>
          <a:ext cx="6436477" cy="702158"/>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9632"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kern="1200" dirty="0"/>
            <a:t>ES-L1, GEO, HEO, and SSO, orbits have been associated with higher launch success rates, highlighting the importance of orbital positioning in mission planning.</a:t>
          </a:r>
          <a:endParaRPr lang="en-JM" sz="1400" kern="1200" dirty="0"/>
        </a:p>
      </dsp:txBody>
      <dsp:txXfrm rot="10800000">
        <a:off x="1972296" y="3648105"/>
        <a:ext cx="6260938" cy="702158"/>
      </dsp:txXfrm>
    </dsp:sp>
    <dsp:sp modelId="{16FD6569-46EE-48C9-9C58-021FDE8372E3}">
      <dsp:nvSpPr>
        <dsp:cNvPr id="0" name=""/>
        <dsp:cNvSpPr/>
      </dsp:nvSpPr>
      <dsp:spPr>
        <a:xfrm>
          <a:off x="1445678" y="3648105"/>
          <a:ext cx="702158" cy="702158"/>
        </a:xfrm>
        <a:prstGeom prst="ellipse">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t="-1000" b="-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2/20/2025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2/20/2025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onlyoneblair/IBM-Data-Science-Certificate/blob/main/labs-jupyter-spacex-Data%20wrangling.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onlyoneblair/IBM-Data-Science-Certificate/blob/main/edadataviz%20(1).ipynb"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onlyoneblair/IBM-Data-Science-Certificate/blob/main/jupyter-labs-eda-sql-coursera_sqllite.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onlyoneblair/IBM-Data-Science-Certificate/blob/main/lab_jupyter_launch_site_location%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onlyoneblair/IBM-Data-Science-Certificate/blob/main/lab_jupyter_launch_site_location%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onlyoneblair/IBM-Data-Science-Certificate/blob/main/SpaceX_Machine%20Learning%20Prediction_Part_5%20(2).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onlyoneblair/IBM-Data-Science-Certificate/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onlyoneblair/IBM-Data-Science-Certificate/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&lt;Dlayne Blair&gt;</a:t>
            </a:r>
          </a:p>
          <a:p>
            <a:r>
              <a:rPr lang="en-US" dirty="0">
                <a:solidFill>
                  <a:schemeClr val="bg2"/>
                </a:solidFill>
                <a:latin typeface="Abadi" panose="020B0604020104020204" pitchFamily="34" charset="0"/>
                <a:ea typeface="SF Pro" pitchFamily="2" charset="0"/>
                <a:cs typeface="SF Pro" pitchFamily="2" charset="0"/>
              </a:rPr>
              <a:t>&lt;Feb 19 2025&gt;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087864" cy="3451225"/>
          </a:xfrm>
          <a:prstGeom prst="rect">
            <a:avLst/>
          </a:prstGeom>
        </p:spPr>
        <p:txBody>
          <a:bodyPr/>
          <a:lstStyle/>
          <a:p>
            <a:r>
              <a:rPr lang="en-US" sz="2000" dirty="0">
                <a:solidFill>
                  <a:schemeClr val="accent3">
                    <a:lumMod val="25000"/>
                  </a:schemeClr>
                </a:solidFill>
                <a:latin typeface="Abadi" panose="020B0604020104020204" pitchFamily="34" charset="0"/>
              </a:rPr>
              <a:t>At this stage, we began by importing Pandas and NumPy, followed by loading the collected data from the previous stage. Our goal was to conduct exploratory data analysis (EDA) to clean the dataset and identify the most relevant features for training a machine learning model.</a:t>
            </a:r>
          </a:p>
          <a:p>
            <a:r>
              <a:rPr lang="en-US" sz="2000" dirty="0">
                <a:solidFill>
                  <a:schemeClr val="accent3">
                    <a:lumMod val="25000"/>
                  </a:schemeClr>
                </a:solidFill>
                <a:latin typeface="Abadi" panose="020B0604020104020204" pitchFamily="34" charset="0"/>
              </a:rPr>
              <a:t>Please click </a:t>
            </a:r>
            <a:r>
              <a:rPr lang="en-US" sz="2000" dirty="0">
                <a:solidFill>
                  <a:schemeClr val="accent3">
                    <a:lumMod val="25000"/>
                  </a:schemeClr>
                </a:solidFill>
                <a:latin typeface="Abadi" panose="020B0604020104020204" pitchFamily="34" charset="0"/>
                <a:hlinkClick r:id="rId3"/>
              </a:rPr>
              <a:t>here</a:t>
            </a:r>
            <a:r>
              <a:rPr lang="en-US" sz="2000" dirty="0">
                <a:solidFill>
                  <a:schemeClr val="accent3">
                    <a:lumMod val="25000"/>
                  </a:schemeClr>
                </a:solidFill>
                <a:latin typeface="Abadi" panose="020B0604020104020204" pitchFamily="34" charset="0"/>
              </a:rPr>
              <a:t> to view the completed data wrangling notebook</a:t>
            </a:r>
          </a:p>
          <a:p>
            <a:pPr marL="0" indent="0">
              <a:buNone/>
            </a:pP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6" name="Diagram 5">
            <a:extLst>
              <a:ext uri="{FF2B5EF4-FFF2-40B4-BE49-F238E27FC236}">
                <a16:creationId xmlns:a16="http://schemas.microsoft.com/office/drawing/2014/main" id="{E02725C2-B820-02DE-4AB0-2F17452E6577}"/>
              </a:ext>
            </a:extLst>
          </p:cNvPr>
          <p:cNvGraphicFramePr/>
          <p:nvPr>
            <p:extLst>
              <p:ext uri="{D42A27DB-BD31-4B8C-83A1-F6EECF244321}">
                <p14:modId xmlns:p14="http://schemas.microsoft.com/office/powerpoint/2010/main" val="2474627242"/>
              </p:ext>
            </p:extLst>
          </p:nvPr>
        </p:nvGraphicFramePr>
        <p:xfrm>
          <a:off x="6170840" y="1825625"/>
          <a:ext cx="5087864"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graphicFrame>
        <p:nvGraphicFramePr>
          <p:cNvPr id="6" name="Content Placeholder 5">
            <a:extLst>
              <a:ext uri="{FF2B5EF4-FFF2-40B4-BE49-F238E27FC236}">
                <a16:creationId xmlns:a16="http://schemas.microsoft.com/office/drawing/2014/main" id="{90462470-A20B-17D6-04B7-B6E236D30BDD}"/>
              </a:ext>
            </a:extLst>
          </p:cNvPr>
          <p:cNvGraphicFramePr>
            <a:graphicFrameLocks noGrp="1"/>
          </p:cNvGraphicFramePr>
          <p:nvPr>
            <p:ph idx="4294967295"/>
            <p:extLst>
              <p:ext uri="{D42A27DB-BD31-4B8C-83A1-F6EECF244321}">
                <p14:modId xmlns:p14="http://schemas.microsoft.com/office/powerpoint/2010/main" val="906809219"/>
              </p:ext>
            </p:extLst>
          </p:nvPr>
        </p:nvGraphicFramePr>
        <p:xfrm>
          <a:off x="770011" y="1825625"/>
          <a:ext cx="4449690" cy="46015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Content Placeholder 4">
            <a:extLst>
              <a:ext uri="{FF2B5EF4-FFF2-40B4-BE49-F238E27FC236}">
                <a16:creationId xmlns:a16="http://schemas.microsoft.com/office/drawing/2014/main" id="{13A1D73F-85AD-93FF-5D1E-DA68C75BB234}"/>
              </a:ext>
            </a:extLst>
          </p:cNvPr>
          <p:cNvSpPr txBox="1">
            <a:spLocks/>
          </p:cNvSpPr>
          <p:nvPr/>
        </p:nvSpPr>
        <p:spPr>
          <a:xfrm>
            <a:off x="6835921" y="1717764"/>
            <a:ext cx="4449690" cy="460158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At this stage we completed the Exploratory Data Analysis process by finding the correlation between various dependents and independents with the aid of various visualization tools. The main libraires used in this section were the seaborn and matplotlib. We also worked on converting types of columns to suit our data</a:t>
            </a:r>
          </a:p>
          <a:p>
            <a:pPr>
              <a:lnSpc>
                <a:spcPct val="100000"/>
              </a:lnSpc>
              <a:spcBef>
                <a:spcPts val="1400"/>
              </a:spcBef>
            </a:pPr>
            <a:r>
              <a:rPr lang="en-US" sz="2400" dirty="0">
                <a:solidFill>
                  <a:schemeClr val="accent3">
                    <a:lumMod val="25000"/>
                  </a:schemeClr>
                </a:solidFill>
                <a:latin typeface="Abadi" panose="020B0604020104020204" pitchFamily="34" charset="0"/>
              </a:rPr>
              <a:t>Please click </a:t>
            </a:r>
            <a:r>
              <a:rPr lang="en-US" sz="2400" dirty="0">
                <a:solidFill>
                  <a:schemeClr val="accent3">
                    <a:lumMod val="25000"/>
                  </a:schemeClr>
                </a:solidFill>
                <a:latin typeface="Abadi" panose="020B0604020104020204" pitchFamily="34" charset="0"/>
                <a:hlinkClick r:id="rId8"/>
              </a:rPr>
              <a:t>here</a:t>
            </a:r>
            <a:r>
              <a:rPr lang="en-US" sz="2400" dirty="0">
                <a:solidFill>
                  <a:schemeClr val="accent3">
                    <a:lumMod val="25000"/>
                  </a:schemeClr>
                </a:solidFill>
                <a:latin typeface="Abadi" panose="020B0604020104020204" pitchFamily="34" charset="0"/>
              </a:rPr>
              <a:t> to view the </a:t>
            </a:r>
            <a:r>
              <a:rPr lang="en-US" sz="2200" dirty="0">
                <a:solidFill>
                  <a:schemeClr val="accent3">
                    <a:lumMod val="25000"/>
                  </a:schemeClr>
                </a:solidFill>
                <a:latin typeface="Abadi" panose="020B0604020104020204" pitchFamily="34" charset="0"/>
              </a:rPr>
              <a:t>completed EDA with data visualization notebook.</a:t>
            </a:r>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06575"/>
            <a:ext cx="3335264" cy="2774950"/>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Here we queried the dataset using SQL commands to complete the tasks seen to the right.</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Please click </a:t>
            </a:r>
            <a:r>
              <a:rPr lang="en-US" sz="1800" dirty="0">
                <a:solidFill>
                  <a:schemeClr val="accent3">
                    <a:lumMod val="25000"/>
                  </a:schemeClr>
                </a:solidFill>
                <a:latin typeface="Abadi" panose="020B0604020104020204" pitchFamily="34" charset="0"/>
                <a:hlinkClick r:id="rId3"/>
              </a:rPr>
              <a:t>here</a:t>
            </a:r>
            <a:r>
              <a:rPr lang="en-US" sz="1800" dirty="0">
                <a:solidFill>
                  <a:schemeClr val="accent3">
                    <a:lumMod val="25000"/>
                  </a:schemeClr>
                </a:solidFill>
                <a:latin typeface="Abadi" panose="020B0604020104020204" pitchFamily="34" charset="0"/>
              </a:rPr>
              <a:t> to view the completed EDA with SQL notebook.</a:t>
            </a:r>
            <a:endParaRPr lang="en-US" sz="2000" dirty="0"/>
          </a:p>
          <a:p>
            <a:endParaRPr lang="en-US" sz="20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graphicFrame>
        <p:nvGraphicFramePr>
          <p:cNvPr id="6" name="Diagram 5">
            <a:extLst>
              <a:ext uri="{FF2B5EF4-FFF2-40B4-BE49-F238E27FC236}">
                <a16:creationId xmlns:a16="http://schemas.microsoft.com/office/drawing/2014/main" id="{91A00A1A-DC99-64E8-C9EA-BC5465C4BB31}"/>
              </a:ext>
            </a:extLst>
          </p:cNvPr>
          <p:cNvGraphicFramePr/>
          <p:nvPr>
            <p:extLst>
              <p:ext uri="{D42A27DB-BD31-4B8C-83A1-F6EECF244321}">
                <p14:modId xmlns:p14="http://schemas.microsoft.com/office/powerpoint/2010/main" val="4056857716"/>
              </p:ext>
            </p:extLst>
          </p:nvPr>
        </p:nvGraphicFramePr>
        <p:xfrm>
          <a:off x="5086350" y="1520825"/>
          <a:ext cx="6371622"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267789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Geospatial data was used to place markers, circles and lines on a map to identify various launch sites. </a:t>
            </a:r>
          </a:p>
          <a:p>
            <a:pPr lvl="1"/>
            <a:r>
              <a:rPr lang="en-US" sz="1400" b="1" i="0" dirty="0">
                <a:effectLst/>
                <a:latin typeface="system-ui"/>
              </a:rPr>
              <a:t>TASK 1:</a:t>
            </a:r>
            <a:r>
              <a:rPr lang="en-US" sz="1400" b="0" i="0" dirty="0">
                <a:effectLst/>
                <a:latin typeface="system-ui"/>
              </a:rPr>
              <a:t> Mark all launch sites on a map – we identified 4 locations along with their latitude and longitude</a:t>
            </a:r>
          </a:p>
          <a:p>
            <a:pPr lvl="1"/>
            <a:r>
              <a:rPr lang="en-US" sz="1400" b="1" i="0" dirty="0">
                <a:effectLst/>
                <a:latin typeface="system-ui"/>
              </a:rPr>
              <a:t>TASK 2:</a:t>
            </a:r>
            <a:r>
              <a:rPr lang="en-US" sz="1400" b="0" i="0" dirty="0">
                <a:effectLst/>
                <a:latin typeface="system-ui"/>
              </a:rPr>
              <a:t> Mark the success/failed launches for each site on the map -  placed launches into 2 groups</a:t>
            </a:r>
          </a:p>
          <a:p>
            <a:pPr lvl="1"/>
            <a:r>
              <a:rPr lang="en-US" sz="1400" b="1" i="0" dirty="0">
                <a:effectLst/>
                <a:latin typeface="system-ui"/>
              </a:rPr>
              <a:t>TASK 3:</a:t>
            </a:r>
            <a:r>
              <a:rPr lang="en-US" sz="1400" b="0" i="0" dirty="0">
                <a:effectLst/>
                <a:latin typeface="system-ui"/>
              </a:rPr>
              <a:t> Calculate the distances between a launch site to its proximities – after calculating the distances we attempted to draw polylines to show distance.</a:t>
            </a:r>
          </a:p>
          <a:p>
            <a:pPr>
              <a:lnSpc>
                <a:spcPct val="100000"/>
              </a:lnSpc>
              <a:spcBef>
                <a:spcPts val="1400"/>
              </a:spcBef>
            </a:pPr>
            <a:r>
              <a:rPr lang="en-US" sz="2400" dirty="0">
                <a:solidFill>
                  <a:schemeClr val="accent3">
                    <a:lumMod val="25000"/>
                  </a:schemeClr>
                </a:solidFill>
                <a:latin typeface="Abadi" panose="020B0604020104020204" pitchFamily="34" charset="0"/>
              </a:rPr>
              <a:t>Please click </a:t>
            </a:r>
            <a:r>
              <a:rPr lang="en-US" sz="2400" dirty="0">
                <a:solidFill>
                  <a:schemeClr val="accent3">
                    <a:lumMod val="25000"/>
                  </a:schemeClr>
                </a:solidFill>
                <a:latin typeface="Abadi" panose="020B0604020104020204" pitchFamily="34" charset="0"/>
                <a:hlinkClick r:id="rId3"/>
              </a:rPr>
              <a:t>here</a:t>
            </a:r>
            <a:r>
              <a:rPr lang="en-US" sz="2400" dirty="0">
                <a:solidFill>
                  <a:schemeClr val="accent3">
                    <a:lumMod val="25000"/>
                  </a:schemeClr>
                </a:solidFill>
                <a:latin typeface="Abadi" panose="020B0604020104020204" pitchFamily="34" charset="0"/>
              </a:rPr>
              <a:t> to view the </a:t>
            </a:r>
            <a:r>
              <a:rPr lang="en-US" sz="2200" dirty="0">
                <a:solidFill>
                  <a:schemeClr val="accent3">
                    <a:lumMod val="25000"/>
                  </a:schemeClr>
                </a:solidFill>
                <a:latin typeface="Abadi" panose="020B0604020104020204" pitchFamily="34" charset="0"/>
              </a:rPr>
              <a:t>completed interactive map with Folium map.</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gn="l">
              <a:spcAft>
                <a:spcPts val="1200"/>
              </a:spcAft>
            </a:pPr>
            <a:r>
              <a:rPr lang="en-US" sz="2200" dirty="0">
                <a:solidFill>
                  <a:schemeClr val="accent3">
                    <a:lumMod val="25000"/>
                  </a:schemeClr>
                </a:solidFill>
                <a:latin typeface="Abadi" panose="020B0604020104020204" pitchFamily="34" charset="0"/>
              </a:rPr>
              <a:t>Add a Launch Site Drop-down option for each Launch Site for ease in selecting 1 or all sites</a:t>
            </a:r>
          </a:p>
          <a:p>
            <a:pPr algn="l">
              <a:spcAft>
                <a:spcPts val="1200"/>
              </a:spcAft>
            </a:pPr>
            <a:r>
              <a:rPr lang="en-US" sz="2200" dirty="0">
                <a:solidFill>
                  <a:schemeClr val="accent3">
                    <a:lumMod val="25000"/>
                  </a:schemeClr>
                </a:solidFill>
                <a:latin typeface="Abadi" panose="020B0604020104020204" pitchFamily="34" charset="0"/>
              </a:rPr>
              <a:t>Attempted to create pie charts that shows the count for successful launches per site.</a:t>
            </a:r>
          </a:p>
          <a:p>
            <a:pPr>
              <a:spcAft>
                <a:spcPts val="1200"/>
              </a:spcAft>
            </a:pPr>
            <a:r>
              <a:rPr lang="en-US" sz="2200" dirty="0">
                <a:solidFill>
                  <a:schemeClr val="accent3">
                    <a:lumMod val="25000"/>
                  </a:schemeClr>
                </a:solidFill>
                <a:latin typeface="Abadi" panose="020B0604020104020204" pitchFamily="34" charset="0"/>
              </a:rPr>
              <a:t>Add a Range Slider to Select Payload</a:t>
            </a:r>
          </a:p>
          <a:p>
            <a:pPr algn="l">
              <a:spcAft>
                <a:spcPts val="1200"/>
              </a:spcAft>
            </a:pPr>
            <a:r>
              <a:rPr lang="en-US" sz="2200" dirty="0">
                <a:solidFill>
                  <a:schemeClr val="accent3">
                    <a:lumMod val="25000"/>
                  </a:schemeClr>
                </a:solidFill>
                <a:latin typeface="Abadi" panose="020B0604020104020204" pitchFamily="34" charset="0"/>
              </a:rPr>
              <a:t>Attempted to create scatterplots to render the successful launches and </a:t>
            </a:r>
            <a:r>
              <a:rPr lang="en-US" sz="2200" dirty="0" err="1">
                <a:solidFill>
                  <a:schemeClr val="accent3">
                    <a:lumMod val="25000"/>
                  </a:schemeClr>
                </a:solidFill>
                <a:latin typeface="Abadi" panose="020B0604020104020204" pitchFamily="34" charset="0"/>
              </a:rPr>
              <a:t>and</a:t>
            </a:r>
            <a:r>
              <a:rPr lang="en-US" sz="2200" dirty="0">
                <a:solidFill>
                  <a:schemeClr val="accent3">
                    <a:lumMod val="25000"/>
                  </a:schemeClr>
                </a:solidFill>
                <a:latin typeface="Abadi" panose="020B0604020104020204" pitchFamily="34" charset="0"/>
              </a:rPr>
              <a:t> their payload to discern correlation.</a:t>
            </a:r>
            <a:endParaRPr lang="en-US" sz="1600" b="1" i="0" dirty="0">
              <a:solidFill>
                <a:srgbClr val="333333"/>
              </a:solidFill>
              <a:effectLst/>
              <a:latin typeface="Microsoft YaHei" panose="020B0503020204020204" pitchFamily="34" charset="-122"/>
              <a:ea typeface="Microsoft YaHei" panose="020B0503020204020204" pitchFamily="34" charset="-122"/>
            </a:endParaRPr>
          </a:p>
          <a:p>
            <a:pPr>
              <a:lnSpc>
                <a:spcPct val="100000"/>
              </a:lnSpc>
              <a:spcBef>
                <a:spcPts val="1400"/>
              </a:spcBef>
            </a:pPr>
            <a:r>
              <a:rPr lang="en-US" sz="2000" dirty="0">
                <a:solidFill>
                  <a:schemeClr val="accent3">
                    <a:lumMod val="25000"/>
                  </a:schemeClr>
                </a:solidFill>
                <a:latin typeface="Abadi" panose="020B0604020104020204" pitchFamily="34" charset="0"/>
              </a:rPr>
              <a:t>Please click </a:t>
            </a:r>
            <a:r>
              <a:rPr lang="en-US" sz="2000" dirty="0">
                <a:solidFill>
                  <a:schemeClr val="accent3">
                    <a:lumMod val="25000"/>
                  </a:schemeClr>
                </a:solidFill>
                <a:latin typeface="Abadi" panose="020B0604020104020204" pitchFamily="34" charset="0"/>
                <a:hlinkClick r:id="rId3"/>
              </a:rPr>
              <a:t>here</a:t>
            </a:r>
            <a:r>
              <a:rPr lang="en-US" sz="2000" dirty="0">
                <a:solidFill>
                  <a:schemeClr val="accent3">
                    <a:lumMod val="25000"/>
                  </a:schemeClr>
                </a:solidFill>
                <a:latin typeface="Abadi" panose="020B0604020104020204" pitchFamily="34" charset="0"/>
              </a:rPr>
              <a:t> to view the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088489" cy="1766015"/>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build the best-performing classification model, we started by importing the necessary libraries and loading the dataset. The data was standardized to eliminate bias and then split into 80% training and 20% testing sets. We initialized four classification algorithms—Logistic Regression (LR), Support Vector Machine (SVM), Decision Tree (DT), and K-Nearest Neighbors (KNN)—and used the Grid Search technique to fine-tune their hyperparameters. To evaluate model performance, we employed key metrics, including the Confusion Matrix for visualization, the F1 Score for balanced accuracy, and the Jaccard Score for similarity measurement. After comparing the performance of all models, the best-performing algorithm was selected for deployment, ensuring optimal classification accuracy.</a:t>
            </a:r>
          </a:p>
          <a:p>
            <a:pPr>
              <a:lnSpc>
                <a:spcPct val="100000"/>
              </a:lnSpc>
              <a:spcBef>
                <a:spcPts val="1400"/>
              </a:spcBef>
            </a:pPr>
            <a:r>
              <a:rPr lang="en-US" sz="2200" dirty="0">
                <a:solidFill>
                  <a:schemeClr val="accent3">
                    <a:lumMod val="25000"/>
                  </a:schemeClr>
                </a:solidFill>
                <a:latin typeface="Abadi" panose="020B0604020104020204" pitchFamily="34" charset="0"/>
              </a:rPr>
              <a:t>Please click </a:t>
            </a:r>
            <a:r>
              <a:rPr lang="en-US" sz="2200" dirty="0">
                <a:solidFill>
                  <a:schemeClr val="accent3">
                    <a:lumMod val="25000"/>
                  </a:schemeClr>
                </a:solidFill>
                <a:latin typeface="Abadi" panose="020B0604020104020204" pitchFamily="34" charset="0"/>
                <a:hlinkClick r:id="rId3"/>
              </a:rPr>
              <a:t>here</a:t>
            </a:r>
            <a:r>
              <a:rPr lang="en-US" sz="2200" dirty="0">
                <a:solidFill>
                  <a:schemeClr val="accent3">
                    <a:lumMod val="25000"/>
                  </a:schemeClr>
                </a:solidFill>
                <a:latin typeface="Abadi" panose="020B0604020104020204" pitchFamily="34" charset="0"/>
              </a:rPr>
              <a:t> to view the completed predictive analysis lab.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ontent Placeholder 4">
            <a:extLst>
              <a:ext uri="{FF2B5EF4-FFF2-40B4-BE49-F238E27FC236}">
                <a16:creationId xmlns:a16="http://schemas.microsoft.com/office/drawing/2014/main" id="{DFD79FE4-73D1-6986-1CE4-E93851430326}"/>
              </a:ext>
            </a:extLst>
          </p:cNvPr>
          <p:cNvSpPr txBox="1">
            <a:spLocks/>
          </p:cNvSpPr>
          <p:nvPr/>
        </p:nvSpPr>
        <p:spPr>
          <a:xfrm>
            <a:off x="6134100" y="1674235"/>
            <a:ext cx="5621264"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dirty="0"/>
          </a:p>
        </p:txBody>
      </p:sp>
      <p:graphicFrame>
        <p:nvGraphicFramePr>
          <p:cNvPr id="8" name="Diagram 7">
            <a:extLst>
              <a:ext uri="{FF2B5EF4-FFF2-40B4-BE49-F238E27FC236}">
                <a16:creationId xmlns:a16="http://schemas.microsoft.com/office/drawing/2014/main" id="{A4DB57C5-A9DA-29E8-820C-026EE070CBD2}"/>
              </a:ext>
            </a:extLst>
          </p:cNvPr>
          <p:cNvGraphicFramePr/>
          <p:nvPr>
            <p:extLst>
              <p:ext uri="{D42A27DB-BD31-4B8C-83A1-F6EECF244321}">
                <p14:modId xmlns:p14="http://schemas.microsoft.com/office/powerpoint/2010/main" val="2261866347"/>
              </p:ext>
            </p:extLst>
          </p:nvPr>
        </p:nvGraphicFramePr>
        <p:xfrm>
          <a:off x="770011" y="3734027"/>
          <a:ext cx="10288514" cy="25853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chemeClr val="tx1"/>
                </a:solidFill>
                <a:latin typeface="+mj-lt"/>
                <a:ea typeface="+mj-ea"/>
                <a:cs typeface="+mj-cs"/>
              </a:rPr>
              <a:t>Flight Number vs. Launch Site</a:t>
            </a:r>
          </a:p>
        </p:txBody>
      </p:sp>
      <p:pic>
        <p:nvPicPr>
          <p:cNvPr id="6" name="Picture 5">
            <a:extLst>
              <a:ext uri="{FF2B5EF4-FFF2-40B4-BE49-F238E27FC236}">
                <a16:creationId xmlns:a16="http://schemas.microsoft.com/office/drawing/2014/main" id="{C07FC267-4F16-34D2-2246-D132E7E66515}"/>
              </a:ext>
            </a:extLst>
          </p:cNvPr>
          <p:cNvPicPr>
            <a:picLocks noChangeAspect="1"/>
          </p:cNvPicPr>
          <p:nvPr/>
        </p:nvPicPr>
        <p:blipFill>
          <a:blip r:embed="rId2"/>
          <a:stretch>
            <a:fillRect/>
          </a:stretch>
        </p:blipFill>
        <p:spPr>
          <a:xfrm>
            <a:off x="556592" y="458197"/>
            <a:ext cx="11139778" cy="3453331"/>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246415" y="4230094"/>
            <a:ext cx="6235268" cy="1800164"/>
          </a:xfrm>
          <a:prstGeom prst="rect">
            <a:avLst/>
          </a:prstGeom>
        </p:spPr>
        <p:txBody>
          <a:bodyPr vert="horz" lIns="91440" tIns="45720" rIns="91440" bIns="45720" rtlCol="0" anchor="t">
            <a:normAutofit/>
          </a:bodyPr>
          <a:lstStyle/>
          <a:p>
            <a:pPr>
              <a:spcBef>
                <a:spcPts val="1400"/>
              </a:spcBef>
            </a:pPr>
            <a:r>
              <a:rPr lang="en-US" sz="2000" dirty="0"/>
              <a:t>From the plot we understood that CCAFS SLC 40 is the most used site for launching rockets, The least can be seen to be VAFB SLC 4E with only 13 launches however it has only 3 failures making it one of the most successful launch rate. </a:t>
            </a:r>
          </a:p>
        </p:txBody>
      </p:sp>
      <p:sp>
        <p:nvSpPr>
          <p:cNvPr id="20" name="Rectangle 19">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18</a:t>
            </a:fld>
            <a:endParaRPr lang="en-US" sz="1100">
              <a:solidFill>
                <a:srgbClr val="FFFFFF"/>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chemeClr val="tx1"/>
                </a:solidFill>
                <a:latin typeface="+mj-lt"/>
                <a:ea typeface="+mj-ea"/>
                <a:cs typeface="+mj-cs"/>
              </a:rPr>
              <a:t>Payload vs. Launch Site</a:t>
            </a:r>
          </a:p>
        </p:txBody>
      </p:sp>
      <p:pic>
        <p:nvPicPr>
          <p:cNvPr id="6" name="Picture 5">
            <a:extLst>
              <a:ext uri="{FF2B5EF4-FFF2-40B4-BE49-F238E27FC236}">
                <a16:creationId xmlns:a16="http://schemas.microsoft.com/office/drawing/2014/main" id="{B4026EBE-9A28-67E0-17C9-F883E528A323}"/>
              </a:ext>
            </a:extLst>
          </p:cNvPr>
          <p:cNvPicPr>
            <a:picLocks noChangeAspect="1"/>
          </p:cNvPicPr>
          <p:nvPr/>
        </p:nvPicPr>
        <p:blipFill>
          <a:blip r:embed="rId2"/>
          <a:stretch>
            <a:fillRect/>
          </a:stretch>
        </p:blipFill>
        <p:spPr>
          <a:xfrm>
            <a:off x="556592" y="959487"/>
            <a:ext cx="11139778" cy="2450751"/>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246415" y="4230094"/>
            <a:ext cx="6235268" cy="1800164"/>
          </a:xfrm>
          <a:prstGeom prst="rect">
            <a:avLst/>
          </a:prstGeom>
        </p:spPr>
        <p:txBody>
          <a:bodyPr vert="horz" lIns="91440" tIns="45720" rIns="91440" bIns="45720" rtlCol="0" anchor="t">
            <a:normAutofit/>
          </a:bodyPr>
          <a:lstStyle/>
          <a:p>
            <a:pPr>
              <a:spcBef>
                <a:spcPts val="1400"/>
              </a:spcBef>
            </a:pPr>
            <a:r>
              <a:rPr lang="en-US" sz="2000"/>
              <a:t>The plot suggest that there is no correlation between the payload size and the launch sites as they both contain similar amounts of failures and successes.</a:t>
            </a:r>
          </a:p>
        </p:txBody>
      </p:sp>
      <p:sp>
        <p:nvSpPr>
          <p:cNvPr id="13" name="Rectangle 12">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19</a:t>
            </a:fld>
            <a:endParaRPr lang="en-US" sz="1100">
              <a:solidFill>
                <a:srgbClr val="FFFFFF"/>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6" y="2113240"/>
            <a:ext cx="5746903"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36397" y="2418408"/>
            <a:ext cx="4959603" cy="3522569"/>
          </a:xfrm>
          <a:prstGeom prst="rect">
            <a:avLst/>
          </a:prstGeom>
        </p:spPr>
        <p:txBody>
          <a:bodyPr vert="horz" lIns="91440" tIns="45720" rIns="91440" bIns="45720" rtlCol="0" anchor="t">
            <a:normAutofit/>
          </a:bodyPr>
          <a:lstStyle/>
          <a:p>
            <a:pPr>
              <a:spcBef>
                <a:spcPts val="1400"/>
              </a:spcBef>
            </a:pPr>
            <a:r>
              <a:rPr lang="en-US" sz="2000" dirty="0"/>
              <a:t>The bar chart allows us at a glance to determine the best orbits for successful returns of the first stage rockets. ES-11, GEO, HEO, and SSO have the joint highest whilst GTO the lowest.</a:t>
            </a:r>
          </a:p>
        </p:txBody>
      </p:sp>
      <p:pic>
        <p:nvPicPr>
          <p:cNvPr id="6" name="Picture 5">
            <a:extLst>
              <a:ext uri="{FF2B5EF4-FFF2-40B4-BE49-F238E27FC236}">
                <a16:creationId xmlns:a16="http://schemas.microsoft.com/office/drawing/2014/main" id="{3F768F54-F241-9D6F-864F-83382378AC78}"/>
              </a:ext>
            </a:extLst>
          </p:cNvPr>
          <p:cNvPicPr>
            <a:picLocks noChangeAspect="1"/>
          </p:cNvPicPr>
          <p:nvPr/>
        </p:nvPicPr>
        <p:blipFill>
          <a:blip r:embed="rId2"/>
          <a:stretch>
            <a:fillRect/>
          </a:stretch>
        </p:blipFill>
        <p:spPr>
          <a:xfrm>
            <a:off x="6512442" y="1843850"/>
            <a:ext cx="5201023" cy="2756542"/>
          </a:xfrm>
          <a:prstGeom prst="rect">
            <a:avLst/>
          </a:prstGeom>
        </p:spPr>
      </p:pic>
      <p:sp>
        <p:nvSpPr>
          <p:cNvPr id="13" name="Rectangle 12">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20</a:t>
            </a:fld>
            <a:endParaRPr lang="en-US" sz="1100">
              <a:solidFill>
                <a:srgbClr val="FFFFFF"/>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dirty="0">
                <a:solidFill>
                  <a:schemeClr val="tx1"/>
                </a:solidFill>
                <a:latin typeface="+mj-lt"/>
                <a:ea typeface="+mj-ea"/>
                <a:cs typeface="+mj-cs"/>
              </a:rPr>
              <a:t>Flight Number vs. Orbit Type</a:t>
            </a:r>
          </a:p>
        </p:txBody>
      </p:sp>
      <p:pic>
        <p:nvPicPr>
          <p:cNvPr id="6" name="Picture 5">
            <a:extLst>
              <a:ext uri="{FF2B5EF4-FFF2-40B4-BE49-F238E27FC236}">
                <a16:creationId xmlns:a16="http://schemas.microsoft.com/office/drawing/2014/main" id="{E2292A66-7680-6F6C-E5FF-1B50AF9A60F0}"/>
              </a:ext>
            </a:extLst>
          </p:cNvPr>
          <p:cNvPicPr>
            <a:picLocks noChangeAspect="1"/>
          </p:cNvPicPr>
          <p:nvPr/>
        </p:nvPicPr>
        <p:blipFill>
          <a:blip r:embed="rId2"/>
          <a:stretch>
            <a:fillRect/>
          </a:stretch>
        </p:blipFill>
        <p:spPr>
          <a:xfrm>
            <a:off x="556592" y="1070885"/>
            <a:ext cx="11139778" cy="2227954"/>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246415" y="4230094"/>
            <a:ext cx="6235268" cy="1800164"/>
          </a:xfrm>
          <a:prstGeom prst="rect">
            <a:avLst/>
          </a:prstGeom>
        </p:spPr>
        <p:txBody>
          <a:bodyPr vert="horz" lIns="91440" tIns="45720" rIns="91440" bIns="45720" rtlCol="0" anchor="t">
            <a:normAutofit/>
          </a:bodyPr>
          <a:lstStyle/>
          <a:p>
            <a:pPr>
              <a:spcBef>
                <a:spcPts val="1400"/>
              </a:spcBef>
            </a:pPr>
            <a:r>
              <a:rPr lang="en-US" sz="2000" dirty="0"/>
              <a:t>There is a gradual increase in the number of success as there is an increase in flight number, for LEP, ISS and VLEO orbits but GTO doesn’t show this correlation.</a:t>
            </a:r>
          </a:p>
        </p:txBody>
      </p:sp>
      <p:sp>
        <p:nvSpPr>
          <p:cNvPr id="13" name="Rectangle 12">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21</a:t>
            </a:fld>
            <a:endParaRPr lang="en-US" sz="1100">
              <a:solidFill>
                <a:srgbClr val="FFFFFF"/>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chemeClr val="tx1"/>
                </a:solidFill>
                <a:latin typeface="+mj-lt"/>
                <a:ea typeface="+mj-ea"/>
                <a:cs typeface="+mj-cs"/>
              </a:rPr>
              <a:t>Payload vs. Orbit Type</a:t>
            </a:r>
          </a:p>
        </p:txBody>
      </p:sp>
      <p:pic>
        <p:nvPicPr>
          <p:cNvPr id="6" name="Picture 5">
            <a:extLst>
              <a:ext uri="{FF2B5EF4-FFF2-40B4-BE49-F238E27FC236}">
                <a16:creationId xmlns:a16="http://schemas.microsoft.com/office/drawing/2014/main" id="{40B51A5D-F1C0-2EDD-7ADF-1229B65E506D}"/>
              </a:ext>
            </a:extLst>
          </p:cNvPr>
          <p:cNvPicPr>
            <a:picLocks noChangeAspect="1"/>
          </p:cNvPicPr>
          <p:nvPr/>
        </p:nvPicPr>
        <p:blipFill>
          <a:blip r:embed="rId2"/>
          <a:stretch>
            <a:fillRect/>
          </a:stretch>
        </p:blipFill>
        <p:spPr>
          <a:xfrm>
            <a:off x="556592" y="792390"/>
            <a:ext cx="11139778" cy="2784944"/>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246415" y="4230094"/>
            <a:ext cx="6235268" cy="1800164"/>
          </a:xfrm>
          <a:prstGeom prst="rect">
            <a:avLst/>
          </a:prstGeom>
        </p:spPr>
        <p:txBody>
          <a:bodyPr vert="horz" lIns="91440" tIns="45720" rIns="91440" bIns="45720" rtlCol="0" anchor="t">
            <a:normAutofit/>
          </a:bodyPr>
          <a:lstStyle/>
          <a:p>
            <a:pPr>
              <a:spcBef>
                <a:spcPts val="1400"/>
              </a:spcBef>
            </a:pPr>
            <a:r>
              <a:rPr lang="en-US" sz="2000" dirty="0"/>
              <a:t>The red dots show us that lower payload causes unsuccessful landing we see this in LEO and ISS as well as PO orbits. GTO shows the payload has no effect on success.</a:t>
            </a:r>
          </a:p>
        </p:txBody>
      </p:sp>
      <p:sp>
        <p:nvSpPr>
          <p:cNvPr id="13" name="Rectangle 12">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22</a:t>
            </a:fld>
            <a:endParaRPr lang="en-US" sz="1100">
              <a:solidFill>
                <a:srgbClr val="FFFFFF"/>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699714" y="5490971"/>
            <a:ext cx="6962072" cy="115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456522" y="5633765"/>
            <a:ext cx="3408555" cy="873612"/>
          </a:xfrm>
          <a:prstGeom prst="rect">
            <a:avLst/>
          </a:prstGeom>
        </p:spPr>
        <p:txBody>
          <a:bodyPr vert="horz" lIns="91440" tIns="45720" rIns="91440" bIns="45720" rtlCol="0" anchor="ctr">
            <a:normAutofit/>
          </a:bodyPr>
          <a:lstStyle/>
          <a:p>
            <a:pPr marL="0" indent="0">
              <a:buNone/>
            </a:pPr>
            <a:r>
              <a:rPr lang="en-US" sz="1900" kern="1200">
                <a:solidFill>
                  <a:srgbClr val="FFFFFF"/>
                </a:solidFill>
                <a:latin typeface="+mn-lt"/>
                <a:ea typeface="+mn-ea"/>
                <a:cs typeface="+mn-cs"/>
              </a:rPr>
              <a:t>There is a positive trend seen in the success rate as the time goes by.</a:t>
            </a:r>
          </a:p>
        </p:txBody>
      </p:sp>
      <p:pic>
        <p:nvPicPr>
          <p:cNvPr id="6" name="Picture 5">
            <a:extLst>
              <a:ext uri="{FF2B5EF4-FFF2-40B4-BE49-F238E27FC236}">
                <a16:creationId xmlns:a16="http://schemas.microsoft.com/office/drawing/2014/main" id="{4E3AA02F-7A91-3131-5A67-6FB23F2182D0}"/>
              </a:ext>
            </a:extLst>
          </p:cNvPr>
          <p:cNvPicPr>
            <a:picLocks noChangeAspect="1"/>
          </p:cNvPicPr>
          <p:nvPr/>
        </p:nvPicPr>
        <p:blipFill>
          <a:blip r:embed="rId2"/>
          <a:stretch>
            <a:fillRect/>
          </a:stretch>
        </p:blipFill>
        <p:spPr>
          <a:xfrm>
            <a:off x="3139576" y="390832"/>
            <a:ext cx="6005467" cy="4519114"/>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23</a:t>
            </a:fld>
            <a:endParaRPr lang="en-US" sz="1100">
              <a:solidFill>
                <a:srgbClr val="FFFFFF"/>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1149716" y="499397"/>
            <a:ext cx="5929422" cy="16401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All Launch Site Names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49717" y="2423821"/>
            <a:ext cx="5929422" cy="3519780"/>
          </a:xfrm>
          <a:prstGeom prst="rect">
            <a:avLst/>
          </a:prstGeom>
        </p:spPr>
        <p:txBody>
          <a:bodyPr vert="horz" lIns="91440" tIns="45720" rIns="91440" bIns="45720" rtlCol="0">
            <a:normAutofit/>
          </a:bodyPr>
          <a:lstStyle/>
          <a:p>
            <a:pPr>
              <a:spcBef>
                <a:spcPts val="1400"/>
              </a:spcBef>
            </a:pPr>
            <a:r>
              <a:rPr lang="en-US" sz="2000" dirty="0"/>
              <a:t>We used SQL queries to identify distinct </a:t>
            </a:r>
            <a:r>
              <a:rPr lang="en-US" sz="2000" dirty="0" err="1"/>
              <a:t>launch_sites</a:t>
            </a:r>
            <a:r>
              <a:rPr lang="en-US" sz="2000" dirty="0"/>
              <a:t> from SPACEXTABL table. This produce 4 results.</a:t>
            </a:r>
          </a:p>
        </p:txBody>
      </p:sp>
      <p:pic>
        <p:nvPicPr>
          <p:cNvPr id="6" name="Picture 5">
            <a:extLst>
              <a:ext uri="{FF2B5EF4-FFF2-40B4-BE49-F238E27FC236}">
                <a16:creationId xmlns:a16="http://schemas.microsoft.com/office/drawing/2014/main" id="{6C8F98FC-1AB9-9B2A-D6C7-F61D1613F117}"/>
              </a:ext>
            </a:extLst>
          </p:cNvPr>
          <p:cNvPicPr>
            <a:picLocks noChangeAspect="1"/>
          </p:cNvPicPr>
          <p:nvPr/>
        </p:nvPicPr>
        <p:blipFill>
          <a:blip r:embed="rId2"/>
          <a:stretch>
            <a:fillRect/>
          </a:stretch>
        </p:blipFill>
        <p:spPr>
          <a:xfrm>
            <a:off x="7784898" y="806824"/>
            <a:ext cx="3686391" cy="5136776"/>
          </a:xfrm>
          <a:prstGeom prst="rect">
            <a:avLst/>
          </a:prstGeom>
        </p:spPr>
      </p:pic>
      <p:sp>
        <p:nvSpPr>
          <p:cNvPr id="13" name="Rectangle 12">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24</a:t>
            </a:fld>
            <a:endParaRPr lang="en-US" sz="1100">
              <a:solidFill>
                <a:srgbClr val="FFFFFF"/>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17359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identify launch sites beginning with ‘CCA’ we queried the table SPACEXTBL for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that started with CCA. To do this we used a wildcard format ‘CCA%’ ensuring that the first 3 letters CCA furthermore, be present at the beginning of the name. Furthermore, the use of LIMIT(5) was used to produce only 5 results.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7" name="Picture 6">
            <a:extLst>
              <a:ext uri="{FF2B5EF4-FFF2-40B4-BE49-F238E27FC236}">
                <a16:creationId xmlns:a16="http://schemas.microsoft.com/office/drawing/2014/main" id="{983FF3F5-97BB-D892-AD09-2DDDAB6A8EB7}"/>
              </a:ext>
            </a:extLst>
          </p:cNvPr>
          <p:cNvPicPr>
            <a:picLocks noChangeAspect="1"/>
          </p:cNvPicPr>
          <p:nvPr/>
        </p:nvPicPr>
        <p:blipFill>
          <a:blip r:embed="rId3"/>
          <a:stretch>
            <a:fillRect/>
          </a:stretch>
        </p:blipFill>
        <p:spPr>
          <a:xfrm>
            <a:off x="6599735" y="1548198"/>
            <a:ext cx="3486637" cy="414775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47889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get he total payload mass we queried the sum of table </a:t>
            </a:r>
            <a:r>
              <a:rPr lang="en-US" sz="2200" dirty="0" err="1">
                <a:solidFill>
                  <a:schemeClr val="accent3">
                    <a:lumMod val="25000"/>
                  </a:schemeClr>
                </a:solidFill>
                <a:latin typeface="Abadi" panose="020B0604020104020204" pitchFamily="34" charset="0"/>
              </a:rPr>
              <a:t>payload_mass_kg</a:t>
            </a:r>
            <a:r>
              <a:rPr lang="en-US" sz="2200" dirty="0">
                <a:solidFill>
                  <a:schemeClr val="accent3">
                    <a:lumMod val="25000"/>
                  </a:schemeClr>
                </a:solidFill>
                <a:latin typeface="Abadi" panose="020B0604020104020204" pitchFamily="34" charset="0"/>
              </a:rPr>
              <a:t> from the </a:t>
            </a:r>
            <a:r>
              <a:rPr lang="en-US" sz="2200" dirty="0" err="1">
                <a:solidFill>
                  <a:schemeClr val="accent3">
                    <a:lumMod val="25000"/>
                  </a:schemeClr>
                </a:solidFill>
                <a:latin typeface="Abadi" panose="020B0604020104020204" pitchFamily="34" charset="0"/>
              </a:rPr>
              <a:t>spacextabl</a:t>
            </a:r>
            <a:r>
              <a:rPr lang="en-US" sz="2200" dirty="0">
                <a:solidFill>
                  <a:schemeClr val="accent3">
                    <a:lumMod val="25000"/>
                  </a:schemeClr>
                </a:solidFill>
                <a:latin typeface="Abadi" panose="020B0604020104020204" pitchFamily="34" charset="0"/>
              </a:rPr>
              <a:t> and ensured that only customers equal to ‘NASA (CRS)’ was produced.</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7E3DDE2B-556E-F3E2-877A-5C9130279E6C}"/>
              </a:ext>
            </a:extLst>
          </p:cNvPr>
          <p:cNvPicPr>
            <a:picLocks noChangeAspect="1"/>
          </p:cNvPicPr>
          <p:nvPr/>
        </p:nvPicPr>
        <p:blipFill>
          <a:blip r:embed="rId3"/>
          <a:stretch>
            <a:fillRect/>
          </a:stretch>
        </p:blipFill>
        <p:spPr>
          <a:xfrm>
            <a:off x="3236715" y="3280372"/>
            <a:ext cx="1943371" cy="55252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14C2221-2B8C-494D-9442-F812DF4E8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838200" y="3513931"/>
            <a:ext cx="3143250" cy="260111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kern="1200" dirty="0">
                <a:solidFill>
                  <a:schemeClr val="tx1"/>
                </a:solidFill>
                <a:latin typeface="+mj-lt"/>
                <a:ea typeface="+mj-ea"/>
                <a:cs typeface="+mj-cs"/>
              </a:rPr>
              <a:t>Average Payload Mass by F9 v1.1</a:t>
            </a:r>
          </a:p>
        </p:txBody>
      </p:sp>
      <p:pic>
        <p:nvPicPr>
          <p:cNvPr id="6" name="Picture 5">
            <a:extLst>
              <a:ext uri="{FF2B5EF4-FFF2-40B4-BE49-F238E27FC236}">
                <a16:creationId xmlns:a16="http://schemas.microsoft.com/office/drawing/2014/main" id="{8197E235-37E9-60B4-8D78-90843B33F2DE}"/>
              </a:ext>
            </a:extLst>
          </p:cNvPr>
          <p:cNvPicPr>
            <a:picLocks noChangeAspect="1"/>
          </p:cNvPicPr>
          <p:nvPr/>
        </p:nvPicPr>
        <p:blipFill>
          <a:blip r:embed="rId2"/>
          <a:stretch>
            <a:fillRect/>
          </a:stretch>
        </p:blipFill>
        <p:spPr>
          <a:xfrm>
            <a:off x="840968" y="2286001"/>
            <a:ext cx="2054632" cy="772844"/>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200652" y="730249"/>
            <a:ext cx="7153147" cy="5384801"/>
          </a:xfrm>
          <a:prstGeom prst="rect">
            <a:avLst/>
          </a:prstGeom>
        </p:spPr>
        <p:txBody>
          <a:bodyPr vert="horz" lIns="91440" tIns="45720" rIns="91440" bIns="45720" rtlCol="0" anchor="ctr">
            <a:normAutofit/>
          </a:bodyPr>
          <a:lstStyle/>
          <a:p>
            <a:pPr>
              <a:spcBef>
                <a:spcPts val="1400"/>
              </a:spcBef>
            </a:pPr>
            <a:r>
              <a:rPr lang="en-US" sz="1800" dirty="0"/>
              <a:t>We selected the avg function for the column </a:t>
            </a:r>
            <a:r>
              <a:rPr lang="en-US" sz="1800" dirty="0" err="1"/>
              <a:t>payload_mass_kg</a:t>
            </a:r>
            <a:r>
              <a:rPr lang="en-US" sz="1800" dirty="0"/>
              <a:t> from SPACEXTBL where the </a:t>
            </a:r>
            <a:r>
              <a:rPr lang="en-US" sz="1800" dirty="0" err="1"/>
              <a:t>booster_version</a:t>
            </a:r>
            <a:r>
              <a:rPr lang="en-US" sz="1800" dirty="0"/>
              <a:t> had to equal ‘F9 v1.1’.</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99714" y="5490971"/>
            <a:ext cx="6962072" cy="1159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a:solidFill>
                  <a:srgbClr val="FFFFFF"/>
                </a:solidFill>
                <a:latin typeface="+mj-lt"/>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456522" y="5633765"/>
            <a:ext cx="3408555" cy="873612"/>
          </a:xfrm>
          <a:prstGeom prst="rect">
            <a:avLst/>
          </a:prstGeom>
        </p:spPr>
        <p:txBody>
          <a:bodyPr vert="horz" lIns="91440" tIns="45720" rIns="91440" bIns="45720" rtlCol="0" anchor="ctr">
            <a:normAutofit/>
          </a:bodyPr>
          <a:lstStyle/>
          <a:p>
            <a:pPr marL="0" indent="0">
              <a:buNone/>
            </a:pPr>
            <a:r>
              <a:rPr lang="en-US" sz="1900" kern="1200" dirty="0">
                <a:solidFill>
                  <a:srgbClr val="FFFFFF"/>
                </a:solidFill>
                <a:latin typeface="+mn-lt"/>
                <a:ea typeface="+mn-ea"/>
                <a:cs typeface="+mn-cs"/>
              </a:rPr>
              <a:t>From my query the first successful ground landing date was </a:t>
            </a:r>
            <a:r>
              <a:rPr lang="en-US" sz="1900" dirty="0">
                <a:solidFill>
                  <a:srgbClr val="FFFFFF"/>
                </a:solidFill>
              </a:rPr>
              <a:t>the 22</a:t>
            </a:r>
            <a:r>
              <a:rPr lang="en-US" sz="1900" baseline="30000" dirty="0">
                <a:solidFill>
                  <a:srgbClr val="FFFFFF"/>
                </a:solidFill>
              </a:rPr>
              <a:t>nd</a:t>
            </a:r>
            <a:r>
              <a:rPr lang="en-US" sz="1900" dirty="0">
                <a:solidFill>
                  <a:srgbClr val="FFFFFF"/>
                </a:solidFill>
              </a:rPr>
              <a:t> December 2015</a:t>
            </a:r>
            <a:endParaRPr lang="en-US" sz="1900" kern="1200" dirty="0">
              <a:solidFill>
                <a:srgbClr val="FFFFFF"/>
              </a:solidFill>
              <a:latin typeface="+mn-lt"/>
              <a:ea typeface="+mn-ea"/>
              <a:cs typeface="+mn-cs"/>
            </a:endParaRPr>
          </a:p>
        </p:txBody>
      </p:sp>
      <p:pic>
        <p:nvPicPr>
          <p:cNvPr id="6" name="Picture 5">
            <a:extLst>
              <a:ext uri="{FF2B5EF4-FFF2-40B4-BE49-F238E27FC236}">
                <a16:creationId xmlns:a16="http://schemas.microsoft.com/office/drawing/2014/main" id="{39D162A2-9898-707B-86BD-5145AAD7C577}"/>
              </a:ext>
            </a:extLst>
          </p:cNvPr>
          <p:cNvPicPr>
            <a:picLocks noChangeAspect="1"/>
          </p:cNvPicPr>
          <p:nvPr/>
        </p:nvPicPr>
        <p:blipFill>
          <a:blip r:embed="rId2"/>
          <a:stretch>
            <a:fillRect/>
          </a:stretch>
        </p:blipFill>
        <p:spPr>
          <a:xfrm>
            <a:off x="478535" y="653909"/>
            <a:ext cx="11327549" cy="3992959"/>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28</a:t>
            </a:fld>
            <a:endParaRPr lang="en-US" sz="1100">
              <a:solidFill>
                <a:srgbClr val="FFFFFF"/>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583540" cy="245110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identify the successful drone ship landings, we ensured that the column that contained the names of the boosters (</a:t>
            </a:r>
            <a:r>
              <a:rPr lang="en-US" sz="2200" dirty="0" err="1">
                <a:solidFill>
                  <a:schemeClr val="accent3">
                    <a:lumMod val="25000"/>
                  </a:schemeClr>
                </a:solidFill>
                <a:latin typeface="Abadi" panose="020B0604020104020204" pitchFamily="34" charset="0"/>
              </a:rPr>
              <a:t>booter_version</a:t>
            </a:r>
            <a:r>
              <a:rPr lang="en-US" sz="2200" dirty="0">
                <a:solidFill>
                  <a:schemeClr val="accent3">
                    <a:lumMod val="25000"/>
                  </a:schemeClr>
                </a:solidFill>
                <a:latin typeface="Abadi" panose="020B0604020104020204" pitchFamily="34" charset="0"/>
              </a:rPr>
              <a:t>) was selected from the table SPACEXTBL. We then queried the tables to produce results 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was equal to ‘ Success (drone ship)’ and where </a:t>
            </a:r>
            <a:r>
              <a:rPr lang="en-US" sz="2200" dirty="0" err="1">
                <a:solidFill>
                  <a:schemeClr val="accent3">
                    <a:lumMod val="25000"/>
                  </a:schemeClr>
                </a:solidFill>
                <a:latin typeface="Abadi" panose="020B0604020104020204" pitchFamily="34" charset="0"/>
              </a:rPr>
              <a:t>payload_mass_kg</a:t>
            </a:r>
            <a:r>
              <a:rPr lang="en-US" sz="2200" dirty="0">
                <a:solidFill>
                  <a:schemeClr val="accent3">
                    <a:lumMod val="25000"/>
                  </a:schemeClr>
                </a:solidFill>
                <a:latin typeface="Abadi" panose="020B0604020104020204" pitchFamily="34" charset="0"/>
              </a:rPr>
              <a:t> was between 4000 to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16F9CABB-6EC1-1835-9199-5A46A796E0A0}"/>
              </a:ext>
            </a:extLst>
          </p:cNvPr>
          <p:cNvPicPr>
            <a:picLocks noChangeAspect="1"/>
          </p:cNvPicPr>
          <p:nvPr/>
        </p:nvPicPr>
        <p:blipFill>
          <a:blip r:embed="rId3"/>
          <a:stretch>
            <a:fillRect/>
          </a:stretch>
        </p:blipFill>
        <p:spPr>
          <a:xfrm>
            <a:off x="3433282" y="4447834"/>
            <a:ext cx="3043718" cy="113363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2" y="2684971"/>
            <a:ext cx="9061397" cy="269665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dirty="0"/>
              <a:t>SpaceX is an American company recognized as a leader in space exploration and rocket science advancements. It has consistently provided cost-effective rocket launches at $62 million, compared to other providers charging $165 million. I work as a data scientist at the emerging </a:t>
            </a:r>
            <a:r>
              <a:rPr lang="en-US" sz="2000" dirty="0" err="1"/>
              <a:t>SpaceY</a:t>
            </a:r>
            <a:r>
              <a:rPr lang="en-US" sz="2000" dirty="0"/>
              <a:t> company, which aims to compete with SpaceX. Through my research, I will evaluate the feasibility of surpassing SpaceX in the industry.</a:t>
            </a:r>
            <a:endParaRPr lang="en-US" sz="3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6402"/>
            <a:ext cx="12191998"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70175"/>
            <a:ext cx="12185331"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5265546"/>
            <a:ext cx="4076698"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35" y="5263483"/>
            <a:ext cx="12192000"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1371599" y="5510253"/>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dirty="0">
                <a:solidFill>
                  <a:srgbClr val="FFFFFF"/>
                </a:solidFill>
                <a:latin typeface="+mj-lt"/>
                <a:ea typeface="+mj-ea"/>
                <a:cs typeface="+mj-cs"/>
              </a:rPr>
              <a:t>Total Number of Successful and Failure Mission Outcomes</a:t>
            </a:r>
          </a:p>
        </p:txBody>
      </p:sp>
      <p:pic>
        <p:nvPicPr>
          <p:cNvPr id="6" name="Picture 5">
            <a:extLst>
              <a:ext uri="{FF2B5EF4-FFF2-40B4-BE49-F238E27FC236}">
                <a16:creationId xmlns:a16="http://schemas.microsoft.com/office/drawing/2014/main" id="{68F7B99D-891F-61A5-CACA-81CE47A668E7}"/>
              </a:ext>
            </a:extLst>
          </p:cNvPr>
          <p:cNvPicPr>
            <a:picLocks noChangeAspect="1"/>
          </p:cNvPicPr>
          <p:nvPr/>
        </p:nvPicPr>
        <p:blipFill>
          <a:blip r:embed="rId2"/>
          <a:stretch>
            <a:fillRect/>
          </a:stretch>
        </p:blipFill>
        <p:spPr>
          <a:xfrm>
            <a:off x="1940256" y="576476"/>
            <a:ext cx="8311487" cy="2867461"/>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940256" y="3833199"/>
            <a:ext cx="8332826" cy="1119982"/>
          </a:xfrm>
          <a:prstGeom prst="rect">
            <a:avLst/>
          </a:prstGeom>
        </p:spPr>
        <p:txBody>
          <a:bodyPr vert="horz" lIns="91440" tIns="45720" rIns="91440" bIns="45720" rtlCol="0" anchor="ctr">
            <a:normAutofit/>
          </a:bodyPr>
          <a:lstStyle/>
          <a:p>
            <a:pPr>
              <a:spcBef>
                <a:spcPts val="1400"/>
              </a:spcBef>
            </a:pPr>
            <a:r>
              <a:rPr lang="en-US" sz="2000" dirty="0"/>
              <a:t>I attributed the difference in Success to be a trimming in the dataset issue, however 99 successful missions occurred in total.</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30</a:t>
            </a:fld>
            <a:endParaRPr lang="en-US" sz="1100">
              <a:solidFill>
                <a:srgbClr val="FFFFFF"/>
              </a:solidFill>
              <a:latin typeface="+mn-lt"/>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2277990" cy="4351338"/>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F9 B5 B1048.4</a:t>
            </a:r>
          </a:p>
          <a:p>
            <a:pPr>
              <a:lnSpc>
                <a:spcPct val="100000"/>
              </a:lnSpc>
              <a:spcBef>
                <a:spcPts val="1400"/>
              </a:spcBef>
            </a:pPr>
            <a:r>
              <a:rPr lang="en-US" sz="2200" dirty="0">
                <a:solidFill>
                  <a:schemeClr val="accent3">
                    <a:lumMod val="25000"/>
                  </a:schemeClr>
                </a:solidFill>
                <a:latin typeface="Abadi" panose="020B0604020104020204" pitchFamily="34" charset="0"/>
              </a:rPr>
              <a:t>F9 B5 B1049.4</a:t>
            </a:r>
          </a:p>
          <a:p>
            <a:pPr>
              <a:lnSpc>
                <a:spcPct val="100000"/>
              </a:lnSpc>
              <a:spcBef>
                <a:spcPts val="1400"/>
              </a:spcBef>
            </a:pPr>
            <a:r>
              <a:rPr lang="en-US" sz="2200" dirty="0">
                <a:solidFill>
                  <a:schemeClr val="accent3">
                    <a:lumMod val="25000"/>
                  </a:schemeClr>
                </a:solidFill>
                <a:latin typeface="Abadi" panose="020B0604020104020204" pitchFamily="34" charset="0"/>
              </a:rPr>
              <a:t>F9 B5 B1051.3</a:t>
            </a:r>
          </a:p>
          <a:p>
            <a:pPr>
              <a:lnSpc>
                <a:spcPct val="100000"/>
              </a:lnSpc>
              <a:spcBef>
                <a:spcPts val="1400"/>
              </a:spcBef>
            </a:pPr>
            <a:r>
              <a:rPr lang="en-US" sz="2200" dirty="0">
                <a:solidFill>
                  <a:schemeClr val="accent3">
                    <a:lumMod val="25000"/>
                  </a:schemeClr>
                </a:solidFill>
                <a:latin typeface="Abadi" panose="020B0604020104020204" pitchFamily="34" charset="0"/>
              </a:rPr>
              <a:t>F9 B5 B1056.4</a:t>
            </a:r>
          </a:p>
          <a:p>
            <a:pPr>
              <a:lnSpc>
                <a:spcPct val="100000"/>
              </a:lnSpc>
              <a:spcBef>
                <a:spcPts val="1400"/>
              </a:spcBef>
            </a:pPr>
            <a:r>
              <a:rPr lang="en-US" sz="2200" dirty="0">
                <a:solidFill>
                  <a:schemeClr val="accent3">
                    <a:lumMod val="25000"/>
                  </a:schemeClr>
                </a:solidFill>
                <a:latin typeface="Abadi" panose="020B0604020104020204" pitchFamily="34" charset="0"/>
              </a:rPr>
              <a:t>F9 B5 B1048.5</a:t>
            </a:r>
          </a:p>
          <a:p>
            <a:pPr>
              <a:lnSpc>
                <a:spcPct val="100000"/>
              </a:lnSpc>
              <a:spcBef>
                <a:spcPts val="1400"/>
              </a:spcBef>
            </a:pPr>
            <a:r>
              <a:rPr lang="en-US" sz="2200" dirty="0">
                <a:solidFill>
                  <a:schemeClr val="accent3">
                    <a:lumMod val="25000"/>
                  </a:schemeClr>
                </a:solidFill>
                <a:latin typeface="Abadi" panose="020B0604020104020204" pitchFamily="34" charset="0"/>
              </a:rPr>
              <a:t>F9 B5 B1051.4</a:t>
            </a:r>
          </a:p>
          <a:p>
            <a:pPr>
              <a:lnSpc>
                <a:spcPct val="100000"/>
              </a:lnSpc>
              <a:spcBef>
                <a:spcPts val="1400"/>
              </a:spcBef>
            </a:pPr>
            <a:r>
              <a:rPr lang="en-US" sz="2200" dirty="0">
                <a:solidFill>
                  <a:schemeClr val="accent3">
                    <a:lumMod val="25000"/>
                  </a:schemeClr>
                </a:solidFill>
                <a:latin typeface="Abadi" panose="020B0604020104020204" pitchFamily="34" charset="0"/>
              </a:rPr>
              <a:t>F9 B5 B1049.5</a:t>
            </a:r>
          </a:p>
          <a:p>
            <a:pPr>
              <a:lnSpc>
                <a:spcPct val="100000"/>
              </a:lnSpc>
              <a:spcBef>
                <a:spcPts val="1400"/>
              </a:spcBef>
            </a:pPr>
            <a:r>
              <a:rPr lang="en-US" sz="2200" dirty="0">
                <a:solidFill>
                  <a:schemeClr val="accent3">
                    <a:lumMod val="25000"/>
                  </a:schemeClr>
                </a:solidFill>
                <a:latin typeface="Abadi" panose="020B0604020104020204" pitchFamily="34" charset="0"/>
              </a:rPr>
              <a:t>F9 B5 B1060.2</a:t>
            </a:r>
          </a:p>
          <a:p>
            <a:pPr>
              <a:lnSpc>
                <a:spcPct val="100000"/>
              </a:lnSpc>
              <a:spcBef>
                <a:spcPts val="1400"/>
              </a:spcBef>
            </a:pPr>
            <a:r>
              <a:rPr lang="en-US" sz="2200" dirty="0">
                <a:solidFill>
                  <a:schemeClr val="accent3">
                    <a:lumMod val="25000"/>
                  </a:schemeClr>
                </a:solidFill>
                <a:latin typeface="Abadi" panose="020B0604020104020204" pitchFamily="34" charset="0"/>
              </a:rPr>
              <a:t>F9 B5 B1058.3</a:t>
            </a:r>
          </a:p>
          <a:p>
            <a:pPr>
              <a:lnSpc>
                <a:spcPct val="100000"/>
              </a:lnSpc>
              <a:spcBef>
                <a:spcPts val="1400"/>
              </a:spcBef>
            </a:pPr>
            <a:r>
              <a:rPr lang="en-US" sz="2200" dirty="0">
                <a:solidFill>
                  <a:schemeClr val="accent3">
                    <a:lumMod val="25000"/>
                  </a:schemeClr>
                </a:solidFill>
                <a:latin typeface="Abadi" panose="020B0604020104020204" pitchFamily="34" charset="0"/>
              </a:rPr>
              <a:t>F9 B5 B1051.6</a:t>
            </a:r>
          </a:p>
          <a:p>
            <a:pPr>
              <a:lnSpc>
                <a:spcPct val="100000"/>
              </a:lnSpc>
              <a:spcBef>
                <a:spcPts val="1400"/>
              </a:spcBef>
            </a:pPr>
            <a:r>
              <a:rPr lang="en-US" sz="2200" dirty="0">
                <a:solidFill>
                  <a:schemeClr val="accent3">
                    <a:lumMod val="25000"/>
                  </a:schemeClr>
                </a:solidFill>
                <a:latin typeface="Abadi" panose="020B0604020104020204" pitchFamily="34" charset="0"/>
              </a:rPr>
              <a:t>F9 B5 B1060.3</a:t>
            </a:r>
          </a:p>
          <a:p>
            <a:pPr>
              <a:lnSpc>
                <a:spcPct val="100000"/>
              </a:lnSpc>
              <a:spcBef>
                <a:spcPts val="1400"/>
              </a:spcBef>
            </a:pPr>
            <a:r>
              <a:rPr lang="en-US" sz="2200" dirty="0">
                <a:solidFill>
                  <a:schemeClr val="accent3">
                    <a:lumMod val="25000"/>
                  </a:schemeClr>
                </a:solidFill>
                <a:latin typeface="Abadi" panose="020B0604020104020204" pitchFamily="34" charset="0"/>
              </a:rPr>
              <a:t>F9 B5 B1049.7</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TextBox 5">
            <a:extLst>
              <a:ext uri="{FF2B5EF4-FFF2-40B4-BE49-F238E27FC236}">
                <a16:creationId xmlns:a16="http://schemas.microsoft.com/office/drawing/2014/main" id="{6070974B-B464-96B3-AC28-75D4F31ABA41}"/>
              </a:ext>
            </a:extLst>
          </p:cNvPr>
          <p:cNvSpPr txBox="1"/>
          <p:nvPr/>
        </p:nvSpPr>
        <p:spPr>
          <a:xfrm>
            <a:off x="3047999" y="2967335"/>
            <a:ext cx="7400925" cy="1200329"/>
          </a:xfrm>
          <a:prstGeom prst="rect">
            <a:avLst/>
          </a:prstGeom>
          <a:noFill/>
        </p:spPr>
        <p:txBody>
          <a:bodyPr wrap="square">
            <a:spAutoFit/>
          </a:bodyPr>
          <a:lstStyle/>
          <a:p>
            <a:r>
              <a:rPr lang="en-JM" dirty="0"/>
              <a:t>To gather the max payload carried by booster the below was used:</a:t>
            </a:r>
          </a:p>
          <a:p>
            <a:endParaRPr lang="en-JM" dirty="0"/>
          </a:p>
          <a:p>
            <a:r>
              <a:rPr lang="en-JM" dirty="0"/>
              <a:t>select distinct </a:t>
            </a:r>
            <a:r>
              <a:rPr lang="en-JM" dirty="0" err="1"/>
              <a:t>booster_version</a:t>
            </a:r>
            <a:r>
              <a:rPr lang="en-JM" dirty="0"/>
              <a:t> from SPACEXTBL where </a:t>
            </a:r>
            <a:r>
              <a:rPr lang="en-JM" dirty="0" err="1"/>
              <a:t>payload_mass__kg</a:t>
            </a:r>
            <a:r>
              <a:rPr lang="en-JM" dirty="0"/>
              <a:t>_ in (select max(</a:t>
            </a:r>
            <a:r>
              <a:rPr lang="en-JM" dirty="0" err="1"/>
              <a:t>payload_mass__kg</a:t>
            </a:r>
            <a:r>
              <a:rPr lang="en-JM" dirty="0"/>
              <a:t>_) from SPACEXTBL);</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838200" y="3905833"/>
            <a:ext cx="4215063" cy="23987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2015 Launch Records</a:t>
            </a:r>
          </a:p>
        </p:txBody>
      </p:sp>
      <p:pic>
        <p:nvPicPr>
          <p:cNvPr id="6" name="Picture 5" descr="A screenshot of a computer&#10;&#10;AI-generated content may be incorrect.">
            <a:extLst>
              <a:ext uri="{FF2B5EF4-FFF2-40B4-BE49-F238E27FC236}">
                <a16:creationId xmlns:a16="http://schemas.microsoft.com/office/drawing/2014/main" id="{8874BBB7-5548-A510-0351-2D19CDB0038B}"/>
              </a:ext>
            </a:extLst>
          </p:cNvPr>
          <p:cNvPicPr>
            <a:picLocks noChangeAspect="1"/>
          </p:cNvPicPr>
          <p:nvPr/>
        </p:nvPicPr>
        <p:blipFill>
          <a:blip r:embed="rId2"/>
          <a:stretch>
            <a:fillRect/>
          </a:stretch>
        </p:blipFill>
        <p:spPr>
          <a:xfrm>
            <a:off x="1551484" y="553454"/>
            <a:ext cx="9090201" cy="2469279"/>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105275" y="3884452"/>
            <a:ext cx="7248525" cy="2398713"/>
          </a:xfrm>
          <a:prstGeom prst="rect">
            <a:avLst/>
          </a:prstGeom>
        </p:spPr>
        <p:txBody>
          <a:bodyPr vert="horz" lIns="91440" tIns="45720" rIns="91440" bIns="45720" rtlCol="0" anchor="ctr">
            <a:normAutofit/>
          </a:bodyPr>
          <a:lstStyle/>
          <a:p>
            <a:pPr marL="0" indent="0">
              <a:spcBef>
                <a:spcPts val="1400"/>
              </a:spcBef>
              <a:buNone/>
            </a:pPr>
            <a:r>
              <a:rPr lang="en-US" sz="2000" dirty="0"/>
              <a:t>In 2015 2 failed landings were recorded , coincidentally both occurred at the same launch site. Booster 12 and 15 both recorded failures.</a:t>
            </a:r>
          </a:p>
          <a:p>
            <a:pPr marL="0" indent="0">
              <a:spcBef>
                <a:spcPts val="1400"/>
              </a:spcBef>
              <a:buNone/>
            </a:pPr>
            <a:r>
              <a:rPr lang="en-US" sz="2000" dirty="0"/>
              <a:t>select </a:t>
            </a:r>
            <a:r>
              <a:rPr lang="en-US" sz="2000" dirty="0" err="1"/>
              <a:t>Landing_Outcome</a:t>
            </a:r>
            <a:r>
              <a:rPr lang="en-US" sz="2000" dirty="0"/>
              <a:t>, </a:t>
            </a:r>
            <a:r>
              <a:rPr lang="en-US" sz="2000" dirty="0" err="1"/>
              <a:t>booster_version</a:t>
            </a:r>
            <a:r>
              <a:rPr lang="en-US" sz="2000" dirty="0"/>
              <a:t>, </a:t>
            </a:r>
            <a:r>
              <a:rPr lang="en-US" sz="2000" dirty="0" err="1"/>
              <a:t>launch_site</a:t>
            </a:r>
            <a:r>
              <a:rPr lang="en-US" sz="2000" dirty="0"/>
              <a:t> from SPACEXTBL where (</a:t>
            </a:r>
            <a:r>
              <a:rPr lang="en-US" sz="2000" dirty="0" err="1"/>
              <a:t>Landing_Outcome</a:t>
            </a:r>
            <a:r>
              <a:rPr lang="en-US" sz="2000" dirty="0"/>
              <a:t> = 'Failure (drone ship)' and date like '2015%')</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32</a:t>
            </a:fld>
            <a:endParaRPr lang="en-US" sz="1000">
              <a:solidFill>
                <a:schemeClr val="tx1">
                  <a:tint val="75000"/>
                </a:schemeClr>
              </a:solidFill>
              <a:latin typeface="+mn-lt"/>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1136397" y="502020"/>
            <a:ext cx="5323715" cy="16429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a:solidFill>
                  <a:schemeClr val="tx1"/>
                </a:solidFill>
                <a:latin typeface="+mj-lt"/>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23851" y="2405894"/>
            <a:ext cx="6136262" cy="3535083"/>
          </a:xfrm>
          <a:prstGeom prst="rect">
            <a:avLst/>
          </a:prstGeom>
        </p:spPr>
        <p:txBody>
          <a:bodyPr vert="horz" lIns="91440" tIns="45720" rIns="91440" bIns="45720" rtlCol="0" anchor="t">
            <a:normAutofit/>
          </a:bodyPr>
          <a:lstStyle/>
          <a:p>
            <a:pPr>
              <a:spcBef>
                <a:spcPts val="1400"/>
              </a:spcBef>
            </a:pPr>
            <a:r>
              <a:rPr lang="en-US" sz="2000" dirty="0"/>
              <a:t>Rank the count of landing outcomes (such as Failure (drone ship) or Success (ground pad)) between the date 2010-06-04 and 2017-03-20, in descending order.</a:t>
            </a:r>
          </a:p>
          <a:p>
            <a:pPr>
              <a:spcBef>
                <a:spcPts val="1400"/>
              </a:spcBef>
            </a:pPr>
            <a:r>
              <a:rPr lang="en-US" sz="2000" dirty="0"/>
              <a:t>select </a:t>
            </a:r>
            <a:r>
              <a:rPr lang="en-US" sz="2000" dirty="0" err="1"/>
              <a:t>Landing_Outcome</a:t>
            </a:r>
            <a:r>
              <a:rPr lang="en-US" sz="2000" dirty="0"/>
              <a:t>, count(*) as </a:t>
            </a:r>
            <a:r>
              <a:rPr lang="en-US" sz="2000" dirty="0" err="1"/>
              <a:t>Landing_Outcome_count</a:t>
            </a:r>
            <a:r>
              <a:rPr lang="en-US" sz="2000" dirty="0"/>
              <a:t> from SPACEXTBL where DATE between '2010-06-04' and  '2017-03-20' group by </a:t>
            </a:r>
            <a:r>
              <a:rPr lang="en-US" sz="2000" dirty="0" err="1"/>
              <a:t>Landing_Outcome</a:t>
            </a:r>
            <a:r>
              <a:rPr lang="en-US" sz="2000" dirty="0"/>
              <a:t> order by count(</a:t>
            </a:r>
            <a:r>
              <a:rPr lang="en-US" sz="2000" dirty="0" err="1"/>
              <a:t>Landing_Outcome</a:t>
            </a:r>
            <a:r>
              <a:rPr lang="en-US" sz="2000" dirty="0"/>
              <a:t>) desc</a:t>
            </a:r>
          </a:p>
        </p:txBody>
      </p:sp>
      <p:sp>
        <p:nvSpPr>
          <p:cNvPr id="24" name="Rectangle 23">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screenshot of a computer&#10;&#10;AI-generated content may be incorrect.">
            <a:extLst>
              <a:ext uri="{FF2B5EF4-FFF2-40B4-BE49-F238E27FC236}">
                <a16:creationId xmlns:a16="http://schemas.microsoft.com/office/drawing/2014/main" id="{61E419BD-A809-2DE1-F656-712133CE87D8}"/>
              </a:ext>
            </a:extLst>
          </p:cNvPr>
          <p:cNvPicPr>
            <a:picLocks noChangeAspect="1"/>
          </p:cNvPicPr>
          <p:nvPr/>
        </p:nvPicPr>
        <p:blipFill>
          <a:blip r:embed="rId2"/>
          <a:stretch>
            <a:fillRect/>
          </a:stretch>
        </p:blipFill>
        <p:spPr>
          <a:xfrm>
            <a:off x="7075967" y="1694588"/>
            <a:ext cx="4170530" cy="350071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1704320" y="6459378"/>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33</a:t>
            </a:fld>
            <a:endParaRPr lang="en-US" sz="1100">
              <a:solidFill>
                <a:srgbClr val="FFFFFF"/>
              </a:solidFill>
              <a:latin typeface="+mn-lt"/>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1136396" y="457201"/>
            <a:ext cx="5814240" cy="90487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chemeClr val="tx1"/>
                </a:solidFill>
                <a:latin typeface="+mj-lt"/>
                <a:ea typeface="+mj-ea"/>
                <a:cs typeface="+mj-cs"/>
              </a:rPr>
              <a:t>Launch sites Folium Map</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136396" y="1552576"/>
            <a:ext cx="5814239" cy="4185616"/>
          </a:xfrm>
          <a:prstGeom prst="rect">
            <a:avLst/>
          </a:prstGeom>
        </p:spPr>
        <p:txBody>
          <a:bodyPr vert="horz" lIns="91440" tIns="45720" rIns="91440" bIns="45720" rtlCol="0">
            <a:normAutofit/>
          </a:bodyPr>
          <a:lstStyle/>
          <a:p>
            <a:pPr>
              <a:spcBef>
                <a:spcPts val="1400"/>
              </a:spcBef>
            </a:pPr>
            <a:endParaRPr lang="en-US" sz="2000" dirty="0"/>
          </a:p>
          <a:p>
            <a:pPr marL="0" indent="0">
              <a:spcBef>
                <a:spcPts val="1400"/>
              </a:spcBef>
              <a:buNone/>
            </a:pPr>
            <a:r>
              <a:rPr lang="en-US" sz="2000" dirty="0"/>
              <a:t>Based on my investigation, SpaceX launch sites are strategically located at lower latitudes to take advantage of Earth's rotational velocity. This positioning helps reduce fuel requirements, as rockets launched closer to the Equator gain additional speed from Earth's rotation. Additionally, launch sites are typically situated near coastal locations and over open water to minimize risks to populated areas in case of launch failures. Coastal proximity also enhances booster recovery operations, as first-stage boosters can land on drone ships or safely return to land after launch.</a:t>
            </a:r>
          </a:p>
        </p:txBody>
      </p:sp>
      <p:pic>
        <p:nvPicPr>
          <p:cNvPr id="8" name="Picture 7">
            <a:extLst>
              <a:ext uri="{FF2B5EF4-FFF2-40B4-BE49-F238E27FC236}">
                <a16:creationId xmlns:a16="http://schemas.microsoft.com/office/drawing/2014/main" id="{3DB950B6-8BD5-1717-A375-918CF3A03631}"/>
              </a:ext>
            </a:extLst>
          </p:cNvPr>
          <p:cNvPicPr>
            <a:picLocks noChangeAspect="1"/>
          </p:cNvPicPr>
          <p:nvPr/>
        </p:nvPicPr>
        <p:blipFill>
          <a:blip r:embed="rId2"/>
          <a:stretch>
            <a:fillRect/>
          </a:stretch>
        </p:blipFill>
        <p:spPr>
          <a:xfrm>
            <a:off x="7679766" y="948378"/>
            <a:ext cx="3712869" cy="1912127"/>
          </a:xfrm>
          <a:prstGeom prst="rect">
            <a:avLst/>
          </a:prstGeom>
        </p:spPr>
      </p:pic>
      <p:pic>
        <p:nvPicPr>
          <p:cNvPr id="6" name="Picture 5">
            <a:extLst>
              <a:ext uri="{FF2B5EF4-FFF2-40B4-BE49-F238E27FC236}">
                <a16:creationId xmlns:a16="http://schemas.microsoft.com/office/drawing/2014/main" id="{083B3469-BB5E-BE3D-4470-D2ACDE63C238}"/>
              </a:ext>
            </a:extLst>
          </p:cNvPr>
          <p:cNvPicPr>
            <a:picLocks noChangeAspect="1"/>
          </p:cNvPicPr>
          <p:nvPr/>
        </p:nvPicPr>
        <p:blipFill>
          <a:blip r:embed="rId3"/>
          <a:stretch>
            <a:fillRect/>
          </a:stretch>
        </p:blipFill>
        <p:spPr>
          <a:xfrm>
            <a:off x="7665410" y="3441697"/>
            <a:ext cx="3712869" cy="2111517"/>
          </a:xfrm>
          <a:prstGeom prst="rect">
            <a:avLst/>
          </a:prstGeom>
        </p:spPr>
      </p:pic>
      <p:sp>
        <p:nvSpPr>
          <p:cNvPr id="35" name="Rectangle 34">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66000">
                <a:srgbClr val="000000"/>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0800"/>
            <a:ext cx="8153398" cy="456772"/>
          </a:xfrm>
          <a:prstGeom prst="rect">
            <a:avLst/>
          </a:prstGeom>
          <a:gradFill>
            <a:gsLst>
              <a:gs pos="0">
                <a:srgbClr val="000000">
                  <a:alpha val="63000"/>
                </a:srgbClr>
              </a:gs>
              <a:gs pos="100000">
                <a:schemeClr val="accent1">
                  <a:lumMod val="7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35</a:t>
            </a:fld>
            <a:endParaRPr lang="en-US" sz="1100">
              <a:solidFill>
                <a:srgbClr val="FFFFFF"/>
              </a:solidFill>
              <a:latin typeface="+mn-lt"/>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016CB47-C4D4-4332-9ED0-DBB916252F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532015" y="3930305"/>
            <a:ext cx="3861960" cy="24372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a:solidFill>
                  <a:schemeClr val="tx1"/>
                </a:solidFill>
                <a:latin typeface="+mj-lt"/>
                <a:ea typeface="+mj-ea"/>
                <a:cs typeface="+mj-cs"/>
              </a:rPr>
              <a:t>Success Rate per Location</a:t>
            </a:r>
          </a:p>
        </p:txBody>
      </p:sp>
      <p:sp>
        <p:nvSpPr>
          <p:cNvPr id="24" name="Rectangle 23">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355784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879FF24-B8BB-AB70-9E8B-F5C270E561F6}"/>
              </a:ext>
            </a:extLst>
          </p:cNvPr>
          <p:cNvPicPr>
            <a:picLocks noChangeAspect="1"/>
          </p:cNvPicPr>
          <p:nvPr/>
        </p:nvPicPr>
        <p:blipFill>
          <a:blip r:embed="rId2"/>
          <a:stretch>
            <a:fillRect/>
          </a:stretch>
        </p:blipFill>
        <p:spPr>
          <a:xfrm>
            <a:off x="838200" y="497505"/>
            <a:ext cx="3335789" cy="2585236"/>
          </a:xfrm>
          <a:prstGeom prst="rect">
            <a:avLst/>
          </a:prstGeom>
        </p:spPr>
      </p:pic>
      <p:pic>
        <p:nvPicPr>
          <p:cNvPr id="10" name="Picture 9">
            <a:extLst>
              <a:ext uri="{FF2B5EF4-FFF2-40B4-BE49-F238E27FC236}">
                <a16:creationId xmlns:a16="http://schemas.microsoft.com/office/drawing/2014/main" id="{EA307C51-E2C5-1475-1381-4F5F72AD6415}"/>
              </a:ext>
            </a:extLst>
          </p:cNvPr>
          <p:cNvPicPr>
            <a:picLocks noChangeAspect="1"/>
          </p:cNvPicPr>
          <p:nvPr/>
        </p:nvPicPr>
        <p:blipFill>
          <a:blip r:embed="rId3"/>
          <a:stretch>
            <a:fillRect/>
          </a:stretch>
        </p:blipFill>
        <p:spPr>
          <a:xfrm>
            <a:off x="4466396" y="705612"/>
            <a:ext cx="3336953" cy="2169019"/>
          </a:xfrm>
          <a:prstGeom prst="rect">
            <a:avLst/>
          </a:prstGeom>
        </p:spPr>
      </p:pic>
      <p:pic>
        <p:nvPicPr>
          <p:cNvPr id="7" name="Picture 6">
            <a:extLst>
              <a:ext uri="{FF2B5EF4-FFF2-40B4-BE49-F238E27FC236}">
                <a16:creationId xmlns:a16="http://schemas.microsoft.com/office/drawing/2014/main" id="{366C686C-6964-1DD0-69EA-64D578C9860D}"/>
              </a:ext>
            </a:extLst>
          </p:cNvPr>
          <p:cNvPicPr>
            <a:picLocks noChangeAspect="1"/>
          </p:cNvPicPr>
          <p:nvPr/>
        </p:nvPicPr>
        <p:blipFill>
          <a:blip r:embed="rId4"/>
          <a:stretch>
            <a:fillRect/>
          </a:stretch>
        </p:blipFill>
        <p:spPr>
          <a:xfrm>
            <a:off x="8095756" y="864118"/>
            <a:ext cx="3336953" cy="1852008"/>
          </a:xfrm>
          <a:prstGeom prst="rect">
            <a:avLst/>
          </a:prstGeom>
        </p:spPr>
      </p:pic>
      <p:sp>
        <p:nvSpPr>
          <p:cNvPr id="28" name="Rectangle 27">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635346" y="5126067"/>
            <a:ext cx="219456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162719" y="3930305"/>
            <a:ext cx="6586915" cy="2437244"/>
          </a:xfrm>
          <a:prstGeom prst="rect">
            <a:avLst/>
          </a:prstGeom>
        </p:spPr>
        <p:txBody>
          <a:bodyPr vert="horz" lIns="91440" tIns="45720" rIns="91440" bIns="45720" rtlCol="0" anchor="ctr">
            <a:normAutofit/>
          </a:bodyPr>
          <a:lstStyle/>
          <a:p>
            <a:pPr>
              <a:spcBef>
                <a:spcPts val="1400"/>
              </a:spcBef>
            </a:pPr>
            <a:r>
              <a:rPr lang="en-US" sz="1700" dirty="0"/>
              <a:t>We can see that at the various locations the markers present indicate success rate. With Green being successful and Red a failed return.</a:t>
            </a:r>
          </a:p>
          <a:p>
            <a:pPr>
              <a:spcBef>
                <a:spcPts val="1400"/>
              </a:spcBef>
            </a:pPr>
            <a:endParaRPr lang="en-US" sz="1700" dirty="0"/>
          </a:p>
          <a:p>
            <a:pPr>
              <a:spcBef>
                <a:spcPts val="1400"/>
              </a:spcBef>
            </a:pPr>
            <a:endParaRPr lang="en-US" sz="1700"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36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1E8018D-D29A-4B9D-BF9C-9F4D7BA12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838200" y="3884448"/>
            <a:ext cx="4215063" cy="23987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chemeClr val="tx1"/>
                </a:solidFill>
                <a:latin typeface="+mj-lt"/>
                <a:ea typeface="+mj-ea"/>
                <a:cs typeface="+mj-cs"/>
              </a:rPr>
              <a:t>Proximities closest to launch site CCAFS LC-40</a:t>
            </a:r>
          </a:p>
        </p:txBody>
      </p:sp>
      <p:pic>
        <p:nvPicPr>
          <p:cNvPr id="4" name="Picture 3">
            <a:extLst>
              <a:ext uri="{FF2B5EF4-FFF2-40B4-BE49-F238E27FC236}">
                <a16:creationId xmlns:a16="http://schemas.microsoft.com/office/drawing/2014/main" id="{AEA09393-B684-38E2-BD9A-2EEB740EEAA7}"/>
              </a:ext>
            </a:extLst>
          </p:cNvPr>
          <p:cNvPicPr>
            <a:picLocks noChangeAspect="1"/>
          </p:cNvPicPr>
          <p:nvPr/>
        </p:nvPicPr>
        <p:blipFill>
          <a:blip r:embed="rId2"/>
          <a:stretch>
            <a:fillRect/>
          </a:stretch>
        </p:blipFill>
        <p:spPr>
          <a:xfrm>
            <a:off x="1379633" y="681163"/>
            <a:ext cx="4385121" cy="2242772"/>
          </a:xfrm>
          <a:prstGeom prst="rect">
            <a:avLst/>
          </a:prstGeom>
        </p:spPr>
      </p:pic>
      <p:pic>
        <p:nvPicPr>
          <p:cNvPr id="7" name="Picture 6">
            <a:extLst>
              <a:ext uri="{FF2B5EF4-FFF2-40B4-BE49-F238E27FC236}">
                <a16:creationId xmlns:a16="http://schemas.microsoft.com/office/drawing/2014/main" id="{097F3653-2582-A69F-DBD6-36C868352F44}"/>
              </a:ext>
            </a:extLst>
          </p:cNvPr>
          <p:cNvPicPr>
            <a:picLocks noChangeAspect="1"/>
          </p:cNvPicPr>
          <p:nvPr/>
        </p:nvPicPr>
        <p:blipFill>
          <a:blip r:embed="rId3"/>
          <a:stretch>
            <a:fillRect/>
          </a:stretch>
        </p:blipFill>
        <p:spPr>
          <a:xfrm>
            <a:off x="6257606" y="749584"/>
            <a:ext cx="4705988" cy="2105929"/>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639706" y="4533900"/>
            <a:ext cx="5714093" cy="1749262"/>
          </a:xfrm>
          <a:prstGeom prst="rect">
            <a:avLst/>
          </a:prstGeom>
        </p:spPr>
        <p:txBody>
          <a:bodyPr vert="horz" lIns="91440" tIns="45720" rIns="91440" bIns="45720" rtlCol="0">
            <a:normAutofit/>
          </a:bodyPr>
          <a:lstStyle/>
          <a:p>
            <a:pPr marL="0" indent="0">
              <a:spcBef>
                <a:spcPts val="1400"/>
              </a:spcBef>
              <a:buNone/>
            </a:pPr>
            <a:r>
              <a:rPr lang="en-US" sz="1400" dirty="0"/>
              <a:t>The location of CCAFS LC-40 is  Lat: 28.5623 and Long: -80.5774as such the calculated distances would be </a:t>
            </a:r>
          </a:p>
          <a:p>
            <a:pPr marL="0" indent="0" algn="ctr">
              <a:spcBef>
                <a:spcPts val="1400"/>
              </a:spcBef>
              <a:buNone/>
            </a:pPr>
            <a:r>
              <a:rPr lang="en-US" sz="1400" dirty="0" err="1"/>
              <a:t>Orlando_Location</a:t>
            </a:r>
            <a:r>
              <a:rPr lang="en-US" sz="1400" dirty="0"/>
              <a:t>: ~79.6 km</a:t>
            </a:r>
          </a:p>
          <a:p>
            <a:pPr marL="0" indent="0" algn="ctr">
              <a:spcBef>
                <a:spcPts val="1400"/>
              </a:spcBef>
              <a:buNone/>
            </a:pPr>
            <a:r>
              <a:rPr lang="en-US" sz="1400" dirty="0" err="1"/>
              <a:t>Coastline_Location</a:t>
            </a:r>
            <a:r>
              <a:rPr lang="en-US" sz="1400" dirty="0"/>
              <a:t>: ~0.9 km</a:t>
            </a:r>
          </a:p>
          <a:p>
            <a:pPr marL="0" indent="0" algn="ctr">
              <a:spcBef>
                <a:spcPts val="1400"/>
              </a:spcBef>
              <a:buNone/>
            </a:pPr>
            <a:r>
              <a:rPr lang="en-US" sz="1400" dirty="0" err="1"/>
              <a:t>Highway_Location</a:t>
            </a:r>
            <a:r>
              <a:rPr lang="en-US" sz="1400" dirty="0"/>
              <a:t>: ~0.9 km</a:t>
            </a:r>
          </a:p>
          <a:p>
            <a:pPr>
              <a:spcBef>
                <a:spcPts val="1400"/>
              </a:spcBef>
            </a:pPr>
            <a:endParaRPr lang="en-US" sz="1400"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37</a:t>
            </a:fld>
            <a:endParaRPr lang="en-US" sz="1000">
              <a:solidFill>
                <a:schemeClr val="tx1">
                  <a:tint val="75000"/>
                </a:schemeClr>
              </a:solidFill>
              <a:latin typeface="+mn-lt"/>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per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2"/>
            <a:ext cx="10399486" cy="2945947"/>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3600" dirty="0"/>
              <a:t>Since 1957, nations worldwide have been competing to expand beyond Earth, whether through satellite launches or space exploration. These missions, however, come at a significant cost, with the average launch of a space rocket requiring approximately $165 million. SpaceX has revolutionized the space industry by drastically reducing launch costs to just $60 million, thanks to its cutting-edge technology and innovative approach to rocket reusability.</a:t>
            </a:r>
          </a:p>
          <a:p>
            <a:pPr marL="0" indent="0">
              <a:buNone/>
            </a:pPr>
            <a:r>
              <a:rPr lang="en-US" sz="3600" dirty="0"/>
              <a:t>One of SpaceX’s most groundbreaking achievements is the safe landing and reusability of the first stage of its rockets, a key factor in its success in the modern space race. This advancement not only makes space travel more affordable but also paves the way for more frequent and sustainable missions.</a:t>
            </a:r>
          </a:p>
          <a:p>
            <a:pPr marL="0" indent="0">
              <a:buNone/>
            </a:pPr>
            <a:r>
              <a:rPr lang="en-US" sz="3600" dirty="0"/>
              <a:t>In this research, we aim to explore the crucial attributes and variables that influence successful rocket landings. By analyzing factors such as launch location, payload mass, rocket orbit, and mission conditions, we will apply data science methodologies—leveraging IBM’s tools—to gain insights into the mechanics of SpaceX’s success. Through data analysis and visualization, we will uncover the key drivers behind successful rocket recoveries and how they impact the future of space exploration.</a:t>
            </a:r>
          </a:p>
          <a:p>
            <a:pPr marL="0" indent="0">
              <a:spcBef>
                <a:spcPts val="1400"/>
              </a:spcBef>
              <a:buNone/>
            </a:pPr>
            <a:endParaRPr lang="en-US" sz="2200" dirty="0">
              <a:solidFill>
                <a:schemeClr val="tx1"/>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 39A Dashboard: Total Launch Success</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Correlation per Site</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Classification Accuracy</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136397" y="2418408"/>
            <a:ext cx="4959603" cy="3522569"/>
          </a:xfrm>
          <a:prstGeom prst="rect">
            <a:avLst/>
          </a:prstGeom>
        </p:spPr>
        <p:txBody>
          <a:bodyPr vert="horz" lIns="91440" tIns="45720" rIns="91440" bIns="45720" rtlCol="0" anchor="t">
            <a:normAutofit/>
          </a:bodyPr>
          <a:lstStyle/>
          <a:p>
            <a:pPr>
              <a:spcBef>
                <a:spcPts val="1400"/>
              </a:spcBef>
            </a:pPr>
            <a:r>
              <a:rPr lang="en-US" sz="2000" dirty="0"/>
              <a:t>From the graph Decision Tree performed the worst out of all models used</a:t>
            </a:r>
          </a:p>
        </p:txBody>
      </p:sp>
      <p:pic>
        <p:nvPicPr>
          <p:cNvPr id="3" name="Picture 2">
            <a:extLst>
              <a:ext uri="{FF2B5EF4-FFF2-40B4-BE49-F238E27FC236}">
                <a16:creationId xmlns:a16="http://schemas.microsoft.com/office/drawing/2014/main" id="{FFEE451E-D3A4-CEED-F48A-0DE61B62F8EC}"/>
              </a:ext>
            </a:extLst>
          </p:cNvPr>
          <p:cNvPicPr>
            <a:picLocks noChangeAspect="1"/>
          </p:cNvPicPr>
          <p:nvPr/>
        </p:nvPicPr>
        <p:blipFill>
          <a:blip r:embed="rId2"/>
          <a:stretch>
            <a:fillRect/>
          </a:stretch>
        </p:blipFill>
        <p:spPr>
          <a:xfrm>
            <a:off x="6512442" y="1570797"/>
            <a:ext cx="5201023" cy="3302649"/>
          </a:xfrm>
          <a:prstGeom prst="rect">
            <a:avLst/>
          </a:prstGeom>
        </p:spPr>
      </p:pic>
      <p:sp>
        <p:nvSpPr>
          <p:cNvPr id="16" name="Rectangle 15">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43</a:t>
            </a:fld>
            <a:endParaRPr lang="en-US" sz="1100">
              <a:solidFill>
                <a:srgbClr val="FFFFFF"/>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905750" y="2057400"/>
            <a:ext cx="3132796"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of the Logistic Regression and the KNN provided similar results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159FC6F-1519-0DAC-4196-13EB143E6C67}"/>
              </a:ext>
            </a:extLst>
          </p:cNvPr>
          <p:cNvPicPr>
            <a:picLocks noChangeAspect="1"/>
          </p:cNvPicPr>
          <p:nvPr/>
        </p:nvPicPr>
        <p:blipFill>
          <a:blip r:embed="rId3"/>
          <a:stretch>
            <a:fillRect/>
          </a:stretch>
        </p:blipFill>
        <p:spPr>
          <a:xfrm>
            <a:off x="542486" y="2057400"/>
            <a:ext cx="6287377" cy="449642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graphicFrame>
        <p:nvGraphicFramePr>
          <p:cNvPr id="2" name="Content Placeholder 1">
            <a:extLst>
              <a:ext uri="{FF2B5EF4-FFF2-40B4-BE49-F238E27FC236}">
                <a16:creationId xmlns:a16="http://schemas.microsoft.com/office/drawing/2014/main" id="{A35FFB11-C909-F1EB-F368-344173D0251F}"/>
              </a:ext>
            </a:extLst>
          </p:cNvPr>
          <p:cNvGraphicFramePr>
            <a:graphicFrameLocks noGrp="1"/>
          </p:cNvGraphicFramePr>
          <p:nvPr>
            <p:ph sz="half" idx="4294967295"/>
            <p:extLst>
              <p:ext uri="{D42A27DB-BD31-4B8C-83A1-F6EECF244321}">
                <p14:modId xmlns:p14="http://schemas.microsoft.com/office/powerpoint/2010/main" val="2235197945"/>
              </p:ext>
            </p:extLst>
          </p:nvPr>
        </p:nvGraphicFramePr>
        <p:xfrm>
          <a:off x="770011" y="1875054"/>
          <a:ext cx="9678914"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000" dirty="0">
                <a:solidFill>
                  <a:schemeClr val="accent3">
                    <a:lumMod val="25000"/>
                  </a:schemeClr>
                </a:solidFill>
                <a:latin typeface="Abadi"/>
              </a:rPr>
              <a:t>Data collection methodology:</a:t>
            </a:r>
          </a:p>
          <a:p>
            <a:pPr lvl="1">
              <a:lnSpc>
                <a:spcPct val="120000"/>
              </a:lnSpc>
              <a:spcBef>
                <a:spcPts val="1400"/>
              </a:spcBef>
            </a:pPr>
            <a:r>
              <a:rPr lang="en-US" sz="4800" dirty="0">
                <a:solidFill>
                  <a:schemeClr val="bg2">
                    <a:lumMod val="50000"/>
                  </a:schemeClr>
                </a:solidFill>
                <a:latin typeface="Abadi"/>
              </a:rPr>
              <a:t>Data will be collected using SpaceX rest API and the use of web scrapping of data from various Wikipedia webpages.</a:t>
            </a:r>
          </a:p>
          <a:p>
            <a:pPr>
              <a:lnSpc>
                <a:spcPct val="120000"/>
              </a:lnSpc>
              <a:spcBef>
                <a:spcPts val="1400"/>
              </a:spcBef>
            </a:pPr>
            <a:r>
              <a:rPr lang="en-US" sz="8000" dirty="0">
                <a:solidFill>
                  <a:schemeClr val="accent3">
                    <a:lumMod val="25000"/>
                  </a:schemeClr>
                </a:solidFill>
                <a:latin typeface="Abadi"/>
              </a:rPr>
              <a:t>Perform data wrangling</a:t>
            </a:r>
          </a:p>
          <a:p>
            <a:pPr lvl="1">
              <a:lnSpc>
                <a:spcPct val="120000"/>
              </a:lnSpc>
              <a:spcBef>
                <a:spcPts val="1400"/>
              </a:spcBef>
            </a:pPr>
            <a:r>
              <a:rPr lang="en-US" sz="4800" dirty="0">
                <a:solidFill>
                  <a:schemeClr val="bg2">
                    <a:lumMod val="50000"/>
                  </a:schemeClr>
                </a:solidFill>
                <a:latin typeface="Abadi"/>
              </a:rPr>
              <a:t>We will use a series of python libraries such as Pandas and Numpy to pre-process data. The removal of unnecessary columns and normalization and standardization of data are a few techniques we will use.</a:t>
            </a:r>
          </a:p>
          <a:p>
            <a:pPr>
              <a:lnSpc>
                <a:spcPct val="120000"/>
              </a:lnSpc>
              <a:spcBef>
                <a:spcPts val="1400"/>
              </a:spcBef>
            </a:pPr>
            <a:r>
              <a:rPr lang="en-US" sz="80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000" dirty="0">
                <a:solidFill>
                  <a:schemeClr val="accent3">
                    <a:lumMod val="25000"/>
                  </a:schemeClr>
                </a:solidFill>
                <a:latin typeface="Abadi"/>
              </a:rPr>
              <a:t>Perform interactive visual analytics using Folium and </a:t>
            </a:r>
            <a:r>
              <a:rPr lang="en-US" sz="8000" dirty="0" err="1">
                <a:solidFill>
                  <a:schemeClr val="accent3">
                    <a:lumMod val="25000"/>
                  </a:schemeClr>
                </a:solidFill>
                <a:latin typeface="Abadi"/>
              </a:rPr>
              <a:t>Plotly</a:t>
            </a:r>
            <a:r>
              <a:rPr lang="en-US" sz="8000" dirty="0">
                <a:solidFill>
                  <a:schemeClr val="accent3">
                    <a:lumMod val="25000"/>
                  </a:schemeClr>
                </a:solidFill>
                <a:latin typeface="Abadi"/>
              </a:rPr>
              <a:t> Dash</a:t>
            </a:r>
          </a:p>
          <a:p>
            <a:pPr>
              <a:lnSpc>
                <a:spcPct val="120000"/>
              </a:lnSpc>
              <a:spcBef>
                <a:spcPts val="1400"/>
              </a:spcBef>
            </a:pPr>
            <a:r>
              <a:rPr lang="en-US" sz="8000" dirty="0">
                <a:solidFill>
                  <a:schemeClr val="accent3">
                    <a:lumMod val="25000"/>
                  </a:schemeClr>
                </a:solidFill>
                <a:latin typeface="Abadi"/>
              </a:rPr>
              <a:t>Perform predictive analysis using classification models</a:t>
            </a:r>
          </a:p>
          <a:p>
            <a:pPr lvl="1">
              <a:lnSpc>
                <a:spcPct val="120000"/>
              </a:lnSpc>
              <a:spcBef>
                <a:spcPts val="1400"/>
              </a:spcBef>
            </a:pPr>
            <a:r>
              <a:rPr lang="en-US" sz="4800" dirty="0">
                <a:solidFill>
                  <a:schemeClr val="bg2">
                    <a:lumMod val="50000"/>
                  </a:schemeClr>
                </a:solidFill>
                <a:latin typeface="Abadi"/>
              </a:rPr>
              <a:t>We will begin by splitting the data into training and test sets, identify the optimal algorithm and parameters through Grid Search, and then deploy the best-performing model using the selected algorithm with optimized parameters</a:t>
            </a:r>
            <a:r>
              <a:rPr lang="en-US" sz="7200" dirty="0">
                <a:solidFill>
                  <a:schemeClr val="bg2">
                    <a:lumMod val="50000"/>
                  </a:schemeClr>
                </a:solidFill>
                <a:latin typeface="Abadi"/>
              </a:rPr>
              <a:t>.</a:t>
            </a:r>
            <a:endParaRPr lang="en-US" sz="20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a:t>
            </a:r>
          </a:p>
          <a:p>
            <a:pPr lvl="1">
              <a:lnSpc>
                <a:spcPct val="100000"/>
              </a:lnSpc>
              <a:spcBef>
                <a:spcPts val="1400"/>
              </a:spcBef>
            </a:pPr>
            <a:r>
              <a:rPr lang="en-US" sz="1800" dirty="0">
                <a:solidFill>
                  <a:schemeClr val="accent3">
                    <a:lumMod val="25000"/>
                  </a:schemeClr>
                </a:solidFill>
                <a:latin typeface="Abadi" panose="020B0604020104020204" pitchFamily="34" charset="0"/>
              </a:rPr>
              <a:t>We used two main sources for the collection of information. </a:t>
            </a:r>
          </a:p>
          <a:p>
            <a:pPr lvl="2">
              <a:lnSpc>
                <a:spcPct val="100000"/>
              </a:lnSpc>
              <a:spcBef>
                <a:spcPts val="1400"/>
              </a:spcBef>
            </a:pPr>
            <a:r>
              <a:rPr lang="en-US" sz="1400" dirty="0">
                <a:solidFill>
                  <a:srgbClr val="0070C0"/>
                </a:solidFill>
                <a:latin typeface="IBM Plex Mono Text" panose="020B0509050203000203" pitchFamily="49" charset="0"/>
              </a:rPr>
              <a:t>SpaceX API: An open-source REST API used to access data on launches, rockets, capsules, Starlink satellites, launchpads, and landing pads.</a:t>
            </a:r>
          </a:p>
          <a:p>
            <a:pPr lvl="2">
              <a:lnSpc>
                <a:spcPct val="100000"/>
              </a:lnSpc>
              <a:spcBef>
                <a:spcPts val="1400"/>
              </a:spcBef>
            </a:pPr>
            <a:r>
              <a:rPr lang="en-US" sz="1400" dirty="0">
                <a:solidFill>
                  <a:srgbClr val="0070C0"/>
                </a:solidFill>
                <a:latin typeface="IBM Plex Mono Text" panose="020B0509050203000203" pitchFamily="49" charset="0"/>
              </a:rPr>
              <a:t>Wikipedia: A free online encyclopedia, collaboratively created and edited by volunteers worldwide, and hosted by the Wikimedia Foundation.</a:t>
            </a:r>
          </a:p>
          <a:p>
            <a:pPr>
              <a:lnSpc>
                <a:spcPct val="100000"/>
              </a:lnSpc>
              <a:spcBef>
                <a:spcPts val="1400"/>
              </a:spcBef>
            </a:pPr>
            <a:r>
              <a:rPr lang="en-US" sz="2200" dirty="0">
                <a:solidFill>
                  <a:schemeClr val="accent3">
                    <a:lumMod val="25000"/>
                  </a:schemeClr>
                </a:solidFill>
                <a:latin typeface="Abadi" panose="020B0604020104020204" pitchFamily="34" charset="0"/>
              </a:rPr>
              <a:t>The process of how data was collected</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7" name="Picture 6">
            <a:extLst>
              <a:ext uri="{FF2B5EF4-FFF2-40B4-BE49-F238E27FC236}">
                <a16:creationId xmlns:a16="http://schemas.microsoft.com/office/drawing/2014/main" id="{66251C58-AF04-4C20-04B1-6BA96C11E42F}"/>
              </a:ext>
            </a:extLst>
          </p:cNvPr>
          <p:cNvPicPr>
            <a:picLocks noChangeAspect="1"/>
          </p:cNvPicPr>
          <p:nvPr/>
        </p:nvPicPr>
        <p:blipFill>
          <a:blip r:embed="rId3"/>
          <a:stretch>
            <a:fillRect/>
          </a:stretch>
        </p:blipFill>
        <p:spPr>
          <a:xfrm>
            <a:off x="5829301" y="3776364"/>
            <a:ext cx="5114924" cy="2400599"/>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1" y="1792288"/>
            <a:ext cx="5738813" cy="4233862"/>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began data collection from the SpaceX API by importing essential libraries such as Pandas, NumPy, and Requests. Next, we established a URL GET request, retrieving the data in JSON format. The JSON response was then converted into a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by extracting key information, including geospatial data, rocket type, orbit, flight number, and more</a:t>
            </a:r>
          </a:p>
          <a:p>
            <a:pPr>
              <a:lnSpc>
                <a:spcPct val="100000"/>
              </a:lnSpc>
              <a:spcBef>
                <a:spcPts val="1400"/>
              </a:spcBef>
            </a:pPr>
            <a:r>
              <a:rPr lang="en-US" sz="2200" dirty="0">
                <a:solidFill>
                  <a:schemeClr val="accent3">
                    <a:lumMod val="25000"/>
                  </a:schemeClr>
                </a:solidFill>
                <a:latin typeface="Abadi" panose="020B0604020104020204" pitchFamily="34" charset="0"/>
              </a:rPr>
              <a:t>Please click </a:t>
            </a:r>
            <a:r>
              <a:rPr lang="en-US" sz="2200" dirty="0">
                <a:solidFill>
                  <a:schemeClr val="accent3">
                    <a:lumMod val="25000"/>
                  </a:schemeClr>
                </a:solidFill>
                <a:latin typeface="Abadi" panose="020B0604020104020204" pitchFamily="34" charset="0"/>
                <a:hlinkClick r:id="rId3"/>
              </a:rPr>
              <a:t>here</a:t>
            </a:r>
            <a:r>
              <a:rPr lang="en-US" sz="2200" dirty="0">
                <a:solidFill>
                  <a:schemeClr val="accent3">
                    <a:lumMod val="25000"/>
                  </a:schemeClr>
                </a:solidFill>
                <a:latin typeface="Abadi" panose="020B0604020104020204" pitchFamily="34" charset="0"/>
              </a:rPr>
              <a:t> to view the completed SpaceX API calls notebook</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1EAEAC14-5729-EAEA-D199-D6F02F9C0084}"/>
              </a:ext>
            </a:extLst>
          </p:cNvPr>
          <p:cNvPicPr>
            <a:picLocks noChangeAspect="1"/>
          </p:cNvPicPr>
          <p:nvPr/>
        </p:nvPicPr>
        <p:blipFill>
          <a:blip r:embed="rId4"/>
          <a:stretch>
            <a:fillRect/>
          </a:stretch>
        </p:blipFill>
        <p:spPr>
          <a:xfrm>
            <a:off x="5910261" y="3181250"/>
            <a:ext cx="5668166" cy="1428949"/>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987851" cy="3811587"/>
          </a:xfrm>
          <a:prstGeom prst="rect">
            <a:avLst/>
          </a:prstGeom>
        </p:spPr>
        <p:txBody>
          <a:bodyPr lIns="91440" tIns="45720" rIns="91440" bIns="45720" anchor="t">
            <a:no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As before, we began by importing the necessary Python libraries, </a:t>
            </a:r>
            <a:r>
              <a:rPr lang="en-US" sz="1600" dirty="0" err="1">
                <a:solidFill>
                  <a:schemeClr val="accent3">
                    <a:lumMod val="25000"/>
                  </a:schemeClr>
                </a:solidFill>
                <a:latin typeface="Abadi" panose="020B0604020104020204" pitchFamily="34" charset="0"/>
              </a:rPr>
              <a:t>BeautifulSoup</a:t>
            </a:r>
            <a:r>
              <a:rPr lang="en-US" sz="1600" dirty="0">
                <a:solidFill>
                  <a:schemeClr val="accent3">
                    <a:lumMod val="25000"/>
                  </a:schemeClr>
                </a:solidFill>
                <a:latin typeface="Abadi" panose="020B0604020104020204" pitchFamily="34" charset="0"/>
              </a:rPr>
              <a:t> and Requests, to perform our task. This time, we used a Wikipedia webpage titled ‘SpaceX Falcon 9 First Stage Landing Prediction’ as our data source. We initiated an HTTP GET request, receiving the response in text format. Using </a:t>
            </a:r>
            <a:r>
              <a:rPr lang="en-US" sz="1600" dirty="0" err="1">
                <a:solidFill>
                  <a:schemeClr val="accent3">
                    <a:lumMod val="25000"/>
                  </a:schemeClr>
                </a:solidFill>
                <a:latin typeface="Abadi" panose="020B0604020104020204" pitchFamily="34" charset="0"/>
              </a:rPr>
              <a:t>BeautifulSoup</a:t>
            </a:r>
            <a:r>
              <a:rPr lang="en-US" sz="1600" dirty="0">
                <a:solidFill>
                  <a:schemeClr val="accent3">
                    <a:lumMod val="25000"/>
                  </a:schemeClr>
                </a:solidFill>
                <a:latin typeface="Abadi" panose="020B0604020104020204" pitchFamily="34" charset="0"/>
              </a:rPr>
              <a:t>, we efficiently extracted the relevant tables and columns from the response, which were then converted into a Pandas </a:t>
            </a:r>
            <a:r>
              <a:rPr lang="en-US" sz="1600" dirty="0" err="1">
                <a:solidFill>
                  <a:schemeClr val="accent3">
                    <a:lumMod val="25000"/>
                  </a:schemeClr>
                </a:solidFill>
                <a:latin typeface="Abadi" panose="020B0604020104020204" pitchFamily="34" charset="0"/>
              </a:rPr>
              <a:t>DataFrame</a:t>
            </a:r>
            <a:r>
              <a:rPr lang="en-US" sz="1600" dirty="0">
                <a:solidFill>
                  <a:schemeClr val="accent3">
                    <a:lumMod val="25000"/>
                  </a:schemeClr>
                </a:solidFill>
                <a:latin typeface="Abadi" panose="020B0604020104020204" pitchFamily="34" charset="0"/>
              </a:rPr>
              <a:t> for further analysis</a:t>
            </a:r>
          </a:p>
          <a:p>
            <a:pPr>
              <a:lnSpc>
                <a:spcPct val="100000"/>
              </a:lnSpc>
              <a:spcBef>
                <a:spcPts val="1400"/>
              </a:spcBef>
            </a:pPr>
            <a:r>
              <a:rPr lang="en-US" sz="1600" dirty="0">
                <a:solidFill>
                  <a:schemeClr val="accent3">
                    <a:lumMod val="25000"/>
                  </a:schemeClr>
                </a:solidFill>
                <a:latin typeface="Abadi" panose="020B0604020104020204" pitchFamily="34" charset="0"/>
              </a:rPr>
              <a:t>Please click </a:t>
            </a:r>
            <a:r>
              <a:rPr lang="en-US" sz="1600" dirty="0">
                <a:solidFill>
                  <a:schemeClr val="accent3">
                    <a:lumMod val="25000"/>
                  </a:schemeClr>
                </a:solidFill>
                <a:latin typeface="Abadi" panose="020B0604020104020204" pitchFamily="34" charset="0"/>
                <a:hlinkClick r:id="rId3"/>
              </a:rPr>
              <a:t>here</a:t>
            </a:r>
            <a:r>
              <a:rPr lang="en-US" sz="1600" dirty="0">
                <a:solidFill>
                  <a:schemeClr val="accent3">
                    <a:lumMod val="25000"/>
                  </a:schemeClr>
                </a:solidFill>
                <a:latin typeface="Abadi" panose="020B0604020104020204" pitchFamily="34" charset="0"/>
              </a:rPr>
              <a:t> to view the completed SpaceX web scraping notebook</a:t>
            </a:r>
          </a:p>
          <a:p>
            <a:endParaRPr lang="en-US" sz="1600"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6281738"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7" name="Picture 6">
            <a:extLst>
              <a:ext uri="{FF2B5EF4-FFF2-40B4-BE49-F238E27FC236}">
                <a16:creationId xmlns:a16="http://schemas.microsoft.com/office/drawing/2014/main" id="{A5994793-C40A-197D-D022-FD6E3C4DD85E}"/>
              </a:ext>
            </a:extLst>
          </p:cNvPr>
          <p:cNvPicPr>
            <a:picLocks noChangeAspect="1"/>
          </p:cNvPicPr>
          <p:nvPr/>
        </p:nvPicPr>
        <p:blipFill>
          <a:blip r:embed="rId4"/>
          <a:stretch>
            <a:fillRect/>
          </a:stretch>
        </p:blipFill>
        <p:spPr>
          <a:xfrm>
            <a:off x="5762169" y="3338448"/>
            <a:ext cx="6535062" cy="924054"/>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2390</TotalTime>
  <Words>2710</Words>
  <Application>Microsoft Office PowerPoint</Application>
  <PresentationFormat>Widescreen</PresentationFormat>
  <Paragraphs>228</Paragraphs>
  <Slides>46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Microsoft YaHei</vt:lpstr>
      <vt:lpstr>Abadi</vt:lpstr>
      <vt:lpstr>Arial</vt:lpstr>
      <vt:lpstr>Calibri</vt:lpstr>
      <vt:lpstr>IBM Plex Mono SemiBold</vt:lpstr>
      <vt:lpstr>IBM Plex Mono Text</vt:lpstr>
      <vt:lpstr>system-ui</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Dlayne Blair</cp:lastModifiedBy>
  <cp:revision>206</cp:revision>
  <dcterms:created xsi:type="dcterms:W3CDTF">2021-04-29T18:58:34Z</dcterms:created>
  <dcterms:modified xsi:type="dcterms:W3CDTF">2025-02-21T08:57:29Z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